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  <p:sldId id="258" r:id="rId6"/>
    <p:sldId id="259" r:id="rId7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92AA15-32C5-02DC-A57A-B560668AC797}" v="16" dt="2026-01-15T12:17:26.1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 Barwell" userId="S::dan.barwell@educationcompany.co.uk::2a7f1cc5-30e4-4c59-9ee5-4339f4163110" providerId="AD" clId="Web-{5F92AA15-32C5-02DC-A57A-B560668AC797}"/>
    <pc:docChg chg="modSld">
      <pc:chgData name="Dan Barwell" userId="S::dan.barwell@educationcompany.co.uk::2a7f1cc5-30e4-4c59-9ee5-4339f4163110" providerId="AD" clId="Web-{5F92AA15-32C5-02DC-A57A-B560668AC797}" dt="2026-01-15T12:17:25.322" v="19" actId="20577"/>
      <pc:docMkLst>
        <pc:docMk/>
      </pc:docMkLst>
      <pc:sldChg chg="modSp">
        <pc:chgData name="Dan Barwell" userId="S::dan.barwell@educationcompany.co.uk::2a7f1cc5-30e4-4c59-9ee5-4339f4163110" providerId="AD" clId="Web-{5F92AA15-32C5-02DC-A57A-B560668AC797}" dt="2026-01-15T12:17:25.322" v="19" actId="20577"/>
        <pc:sldMkLst>
          <pc:docMk/>
          <pc:sldMk cId="529165972" sldId="257"/>
        </pc:sldMkLst>
        <pc:spChg chg="mod">
          <ac:chgData name="Dan Barwell" userId="S::dan.barwell@educationcompany.co.uk::2a7f1cc5-30e4-4c59-9ee5-4339f4163110" providerId="AD" clId="Web-{5F92AA15-32C5-02DC-A57A-B560668AC797}" dt="2026-01-15T12:17:25.322" v="19" actId="20577"/>
          <ac:spMkLst>
            <pc:docMk/>
            <pc:sldMk cId="529165972" sldId="257"/>
            <ac:spMk id="5" creationId="{46E51153-9BE0-9275-F867-65D18BFFA818}"/>
          </ac:spMkLst>
        </pc:spChg>
      </pc:sldChg>
      <pc:sldChg chg="modSp">
        <pc:chgData name="Dan Barwell" userId="S::dan.barwell@educationcompany.co.uk::2a7f1cc5-30e4-4c59-9ee5-4339f4163110" providerId="AD" clId="Web-{5F92AA15-32C5-02DC-A57A-B560668AC797}" dt="2026-01-15T12:17:20.212" v="17" actId="20577"/>
        <pc:sldMkLst>
          <pc:docMk/>
          <pc:sldMk cId="1448386573" sldId="258"/>
        </pc:sldMkLst>
        <pc:spChg chg="mod">
          <ac:chgData name="Dan Barwell" userId="S::dan.barwell@educationcompany.co.uk::2a7f1cc5-30e4-4c59-9ee5-4339f4163110" providerId="AD" clId="Web-{5F92AA15-32C5-02DC-A57A-B560668AC797}" dt="2026-01-15T12:17:20.212" v="17" actId="20577"/>
          <ac:spMkLst>
            <pc:docMk/>
            <pc:sldMk cId="1448386573" sldId="258"/>
            <ac:spMk id="5" creationId="{DF2A2091-6510-41D1-205B-1D88DFC3C7C6}"/>
          </ac:spMkLst>
        </pc:spChg>
      </pc:sldChg>
    </pc:docChg>
  </pc:docChgLst>
  <pc:docChgLst>
    <pc:chgData name="Dan Barwell" userId="S::dan.barwell@educationcompany.co.uk::2a7f1cc5-30e4-4c59-9ee5-4339f4163110" providerId="AD" clId="Web-{A2E0107D-89F8-6F51-785D-D20881E2A7FB}"/>
    <pc:docChg chg="modSld">
      <pc:chgData name="Dan Barwell" userId="S::dan.barwell@educationcompany.co.uk::2a7f1cc5-30e4-4c59-9ee5-4339f4163110" providerId="AD" clId="Web-{A2E0107D-89F8-6F51-785D-D20881E2A7FB}" dt="2025-12-16T09:17:00.190" v="6" actId="20577"/>
      <pc:docMkLst>
        <pc:docMk/>
      </pc:docMkLst>
      <pc:sldChg chg="modSp">
        <pc:chgData name="Dan Barwell" userId="S::dan.barwell@educationcompany.co.uk::2a7f1cc5-30e4-4c59-9ee5-4339f4163110" providerId="AD" clId="Web-{A2E0107D-89F8-6F51-785D-D20881E2A7FB}" dt="2025-12-16T09:16:52.205" v="4" actId="20577"/>
        <pc:sldMkLst>
          <pc:docMk/>
          <pc:sldMk cId="529165972" sldId="257"/>
        </pc:sldMkLst>
        <pc:spChg chg="mod">
          <ac:chgData name="Dan Barwell" userId="S::dan.barwell@educationcompany.co.uk::2a7f1cc5-30e4-4c59-9ee5-4339f4163110" providerId="AD" clId="Web-{A2E0107D-89F8-6F51-785D-D20881E2A7FB}" dt="2025-12-16T09:16:52.205" v="4" actId="20577"/>
          <ac:spMkLst>
            <pc:docMk/>
            <pc:sldMk cId="529165972" sldId="257"/>
            <ac:spMk id="6" creationId="{4197F1E9-9804-BC45-76D0-AD92665B5261}"/>
          </ac:spMkLst>
        </pc:spChg>
      </pc:sldChg>
      <pc:sldChg chg="modSp">
        <pc:chgData name="Dan Barwell" userId="S::dan.barwell@educationcompany.co.uk::2a7f1cc5-30e4-4c59-9ee5-4339f4163110" providerId="AD" clId="Web-{A2E0107D-89F8-6F51-785D-D20881E2A7FB}" dt="2025-12-16T09:17:00.190" v="6" actId="20577"/>
        <pc:sldMkLst>
          <pc:docMk/>
          <pc:sldMk cId="1448386573" sldId="258"/>
        </pc:sldMkLst>
        <pc:spChg chg="mod">
          <ac:chgData name="Dan Barwell" userId="S::dan.barwell@educationcompany.co.uk::2a7f1cc5-30e4-4c59-9ee5-4339f4163110" providerId="AD" clId="Web-{A2E0107D-89F8-6F51-785D-D20881E2A7FB}" dt="2025-12-16T09:17:00.190" v="6" actId="20577"/>
          <ac:spMkLst>
            <pc:docMk/>
            <pc:sldMk cId="1448386573" sldId="258"/>
            <ac:spMk id="6" creationId="{DE2762DD-F1C5-8FD1-3A43-FDC6D64DE1E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4790BF-FAE1-7250-806B-F0E4EC50F7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ircle with four lines&#10;&#10;Description automatically generated">
            <a:extLst>
              <a:ext uri="{FF2B5EF4-FFF2-40B4-BE49-F238E27FC236}">
                <a16:creationId xmlns:a16="http://schemas.microsoft.com/office/drawing/2014/main" id="{3A37A7E2-9D7D-0CF9-B405-76ADC59BE9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760" y="1258359"/>
            <a:ext cx="2255074" cy="211172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68C75DD-F7C8-F683-D071-344A37CB9F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1038" y="143992"/>
            <a:ext cx="3198519" cy="496712"/>
          </a:xfrm>
        </p:spPr>
        <p:txBody>
          <a:bodyPr>
            <a:noAutofit/>
          </a:bodyPr>
          <a:lstStyle/>
          <a:p>
            <a:r>
              <a:rPr lang="en-GB" sz="2400" dirty="0">
                <a:solidFill>
                  <a:srgbClr val="FF0000"/>
                </a:solidFill>
                <a:latin typeface="Bradley Hand ITC"/>
              </a:rPr>
              <a:t>Created as a PDF 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6E51153-9BE0-9275-F867-65D18BFFA818}"/>
              </a:ext>
            </a:extLst>
          </p:cNvPr>
          <p:cNvSpPr txBox="1">
            <a:spLocks/>
          </p:cNvSpPr>
          <p:nvPr/>
        </p:nvSpPr>
        <p:spPr>
          <a:xfrm>
            <a:off x="4244622" y="390467"/>
            <a:ext cx="3198519" cy="49671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dirty="0">
                <a:latin typeface="Bradley Hand ITC"/>
              </a:rPr>
              <a:t>Egg picture cards</a:t>
            </a:r>
            <a:endParaRPr lang="en-US" dirty="0"/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4197F1E9-9804-BC45-76D0-AD92665B52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06592" y="2172112"/>
            <a:ext cx="1392297" cy="91257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>
                <a:latin typeface="Bradley Hand ITC"/>
              </a:rPr>
              <a:t>Hen egg</a:t>
            </a:r>
            <a:endParaRPr lang="en-US" dirty="0"/>
          </a:p>
        </p:txBody>
      </p:sp>
      <p:pic>
        <p:nvPicPr>
          <p:cNvPr id="22" name="Picture 21" descr="A circle with four lines&#10;&#10;Description automatically generated">
            <a:extLst>
              <a:ext uri="{FF2B5EF4-FFF2-40B4-BE49-F238E27FC236}">
                <a16:creationId xmlns:a16="http://schemas.microsoft.com/office/drawing/2014/main" id="{FE5D72A9-369E-E18D-4EE7-81A2081365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0055" y="1220728"/>
            <a:ext cx="2255074" cy="2111729"/>
          </a:xfrm>
          <a:prstGeom prst="rect">
            <a:avLst/>
          </a:prstGeom>
        </p:spPr>
      </p:pic>
      <p:pic>
        <p:nvPicPr>
          <p:cNvPr id="23" name="Picture 22" descr="A circle with four lines&#10;&#10;Description automatically generated">
            <a:extLst>
              <a:ext uri="{FF2B5EF4-FFF2-40B4-BE49-F238E27FC236}">
                <a16:creationId xmlns:a16="http://schemas.microsoft.com/office/drawing/2014/main" id="{45FB7714-49D2-1750-7B53-3F13A5924C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389" y="1220729"/>
            <a:ext cx="2255074" cy="2111729"/>
          </a:xfrm>
          <a:prstGeom prst="rect">
            <a:avLst/>
          </a:prstGeom>
        </p:spPr>
      </p:pic>
      <p:pic>
        <p:nvPicPr>
          <p:cNvPr id="24" name="Picture 23" descr="A circle with four lines&#10;&#10;Description automatically generated">
            <a:extLst>
              <a:ext uri="{FF2B5EF4-FFF2-40B4-BE49-F238E27FC236}">
                <a16:creationId xmlns:a16="http://schemas.microsoft.com/office/drawing/2014/main" id="{096882EA-6523-7B6D-B595-B887AC1AD6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12425" y="1220729"/>
            <a:ext cx="2255074" cy="2111729"/>
          </a:xfrm>
          <a:prstGeom prst="rect">
            <a:avLst/>
          </a:prstGeom>
        </p:spPr>
      </p:pic>
      <p:sp>
        <p:nvSpPr>
          <p:cNvPr id="26" name="Subtitle 5">
            <a:extLst>
              <a:ext uri="{FF2B5EF4-FFF2-40B4-BE49-F238E27FC236}">
                <a16:creationId xmlns:a16="http://schemas.microsoft.com/office/drawing/2014/main" id="{66410A45-4579-D9DC-043D-6236C2FA5817}"/>
              </a:ext>
            </a:extLst>
          </p:cNvPr>
          <p:cNvSpPr txBox="1">
            <a:spLocks/>
          </p:cNvSpPr>
          <p:nvPr/>
        </p:nvSpPr>
        <p:spPr>
          <a:xfrm>
            <a:off x="3924770" y="2173994"/>
            <a:ext cx="1392297" cy="91257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/>
              </a:rPr>
              <a:t>Duck egg​</a:t>
            </a:r>
          </a:p>
        </p:txBody>
      </p:sp>
      <p:sp>
        <p:nvSpPr>
          <p:cNvPr id="28" name="Subtitle 5">
            <a:extLst>
              <a:ext uri="{FF2B5EF4-FFF2-40B4-BE49-F238E27FC236}">
                <a16:creationId xmlns:a16="http://schemas.microsoft.com/office/drawing/2014/main" id="{38A19C87-9549-9BD3-23EC-CDB3CE15DECB}"/>
              </a:ext>
            </a:extLst>
          </p:cNvPr>
          <p:cNvSpPr txBox="1">
            <a:spLocks/>
          </p:cNvSpPr>
          <p:nvPr/>
        </p:nvSpPr>
        <p:spPr>
          <a:xfrm>
            <a:off x="6784623" y="2173994"/>
            <a:ext cx="1392297" cy="91257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/>
              </a:rPr>
              <a:t>snake egg</a:t>
            </a:r>
          </a:p>
        </p:txBody>
      </p:sp>
      <p:sp>
        <p:nvSpPr>
          <p:cNvPr id="30" name="Subtitle 5">
            <a:extLst>
              <a:ext uri="{FF2B5EF4-FFF2-40B4-BE49-F238E27FC236}">
                <a16:creationId xmlns:a16="http://schemas.microsoft.com/office/drawing/2014/main" id="{4B34F4A5-C8C8-1C7D-2E88-A94C437BA3B9}"/>
              </a:ext>
            </a:extLst>
          </p:cNvPr>
          <p:cNvSpPr txBox="1">
            <a:spLocks/>
          </p:cNvSpPr>
          <p:nvPr/>
        </p:nvSpPr>
        <p:spPr>
          <a:xfrm>
            <a:off x="9390474" y="2315105"/>
            <a:ext cx="1392297" cy="91257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/>
              </a:rPr>
              <a:t>Quails egg</a:t>
            </a:r>
          </a:p>
        </p:txBody>
      </p:sp>
      <p:pic>
        <p:nvPicPr>
          <p:cNvPr id="3" name="Picture 2" descr="A circle with four lines&#10;&#10;Description automatically generated">
            <a:extLst>
              <a:ext uri="{FF2B5EF4-FFF2-40B4-BE49-F238E27FC236}">
                <a16:creationId xmlns:a16="http://schemas.microsoft.com/office/drawing/2014/main" id="{000DF103-4C7D-E904-E344-EBF287B31B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8573" y="4061766"/>
            <a:ext cx="2255074" cy="2111729"/>
          </a:xfrm>
          <a:prstGeom prst="rect">
            <a:avLst/>
          </a:prstGeom>
        </p:spPr>
      </p:pic>
      <p:sp>
        <p:nvSpPr>
          <p:cNvPr id="4" name="Subtitle 5">
            <a:extLst>
              <a:ext uri="{FF2B5EF4-FFF2-40B4-BE49-F238E27FC236}">
                <a16:creationId xmlns:a16="http://schemas.microsoft.com/office/drawing/2014/main" id="{3F5DE77A-2586-E1A8-27E9-F73D00ED06BA}"/>
              </a:ext>
            </a:extLst>
          </p:cNvPr>
          <p:cNvSpPr txBox="1">
            <a:spLocks/>
          </p:cNvSpPr>
          <p:nvPr/>
        </p:nvSpPr>
        <p:spPr>
          <a:xfrm>
            <a:off x="1196622" y="5156142"/>
            <a:ext cx="1392297" cy="91257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/>
              </a:rPr>
              <a:t>Goldfish roe​</a:t>
            </a:r>
          </a:p>
        </p:txBody>
      </p:sp>
      <p:pic>
        <p:nvPicPr>
          <p:cNvPr id="8" name="Picture 7" descr="A circle with four lines&#10;&#10;Description automatically generated">
            <a:extLst>
              <a:ext uri="{FF2B5EF4-FFF2-40B4-BE49-F238E27FC236}">
                <a16:creationId xmlns:a16="http://schemas.microsoft.com/office/drawing/2014/main" id="{CDF3BBA0-A8E0-DAD3-3FD0-53038CE332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0203" y="3995914"/>
            <a:ext cx="2255074" cy="2111729"/>
          </a:xfrm>
          <a:prstGeom prst="rect">
            <a:avLst/>
          </a:prstGeom>
        </p:spPr>
      </p:pic>
      <p:sp>
        <p:nvSpPr>
          <p:cNvPr id="9" name="Subtitle 5">
            <a:extLst>
              <a:ext uri="{FF2B5EF4-FFF2-40B4-BE49-F238E27FC236}">
                <a16:creationId xmlns:a16="http://schemas.microsoft.com/office/drawing/2014/main" id="{DD532D56-E3CE-EB40-EFB0-EAEC9BC06034}"/>
              </a:ext>
            </a:extLst>
          </p:cNvPr>
          <p:cNvSpPr txBox="1">
            <a:spLocks/>
          </p:cNvSpPr>
          <p:nvPr/>
        </p:nvSpPr>
        <p:spPr>
          <a:xfrm>
            <a:off x="4028252" y="5109104"/>
            <a:ext cx="1815630" cy="9502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/>
              </a:rPr>
              <a:t>Frogspawn</a:t>
            </a:r>
          </a:p>
        </p:txBody>
      </p:sp>
      <p:pic>
        <p:nvPicPr>
          <p:cNvPr id="10" name="Picture 9" descr="A circle with four lines&#10;&#10;Description automatically generated">
            <a:extLst>
              <a:ext uri="{FF2B5EF4-FFF2-40B4-BE49-F238E27FC236}">
                <a16:creationId xmlns:a16="http://schemas.microsoft.com/office/drawing/2014/main" id="{0BCC125C-8B52-5C95-51B5-0FF5EE2007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8351" y="3995914"/>
            <a:ext cx="2255074" cy="2111729"/>
          </a:xfrm>
          <a:prstGeom prst="rect">
            <a:avLst/>
          </a:prstGeom>
        </p:spPr>
      </p:pic>
      <p:sp>
        <p:nvSpPr>
          <p:cNvPr id="11" name="Subtitle 5">
            <a:extLst>
              <a:ext uri="{FF2B5EF4-FFF2-40B4-BE49-F238E27FC236}">
                <a16:creationId xmlns:a16="http://schemas.microsoft.com/office/drawing/2014/main" id="{1DDBE302-B377-683F-9FF1-A8705E5BE897}"/>
              </a:ext>
            </a:extLst>
          </p:cNvPr>
          <p:cNvSpPr txBox="1">
            <a:spLocks/>
          </p:cNvSpPr>
          <p:nvPr/>
        </p:nvSpPr>
        <p:spPr>
          <a:xfrm>
            <a:off x="6756400" y="5090290"/>
            <a:ext cx="1392297" cy="91257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/>
              </a:rPr>
              <a:t>Turtle egg</a:t>
            </a:r>
          </a:p>
        </p:txBody>
      </p:sp>
      <p:pic>
        <p:nvPicPr>
          <p:cNvPr id="12" name="Picture 11" descr="A circle with four lines&#10;&#10;Description automatically generated">
            <a:extLst>
              <a:ext uri="{FF2B5EF4-FFF2-40B4-BE49-F238E27FC236}">
                <a16:creationId xmlns:a16="http://schemas.microsoft.com/office/drawing/2014/main" id="{21CBB99F-735D-229F-9839-28B647AAED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50054" y="3939469"/>
            <a:ext cx="2255074" cy="2111729"/>
          </a:xfrm>
          <a:prstGeom prst="rect">
            <a:avLst/>
          </a:prstGeom>
        </p:spPr>
      </p:pic>
      <p:sp>
        <p:nvSpPr>
          <p:cNvPr id="13" name="Subtitle 5">
            <a:extLst>
              <a:ext uri="{FF2B5EF4-FFF2-40B4-BE49-F238E27FC236}">
                <a16:creationId xmlns:a16="http://schemas.microsoft.com/office/drawing/2014/main" id="{88E46CF1-5426-0127-920D-765C1BC923DB}"/>
              </a:ext>
            </a:extLst>
          </p:cNvPr>
          <p:cNvSpPr txBox="1">
            <a:spLocks/>
          </p:cNvSpPr>
          <p:nvPr/>
        </p:nvSpPr>
        <p:spPr>
          <a:xfrm>
            <a:off x="9390474" y="5052659"/>
            <a:ext cx="1796814" cy="94080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/>
              </a:rPr>
              <a:t>Butterfly egg​</a:t>
            </a:r>
          </a:p>
        </p:txBody>
      </p:sp>
    </p:spTree>
    <p:extLst>
      <p:ext uri="{BB962C8B-B14F-4D97-AF65-F5344CB8AC3E}">
        <p14:creationId xmlns:p14="http://schemas.microsoft.com/office/powerpoint/2010/main" val="529165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F0672B-C2A6-E9BA-E86D-5D08307D93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ircle with four lines&#10;&#10;Description automatically generated">
            <a:extLst>
              <a:ext uri="{FF2B5EF4-FFF2-40B4-BE49-F238E27FC236}">
                <a16:creationId xmlns:a16="http://schemas.microsoft.com/office/drawing/2014/main" id="{E3F6BFB1-473E-3974-38B1-3F3C36C73C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760" y="1258359"/>
            <a:ext cx="2255074" cy="211172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13B4D8A-5E16-BD47-1B16-9ED892C4A4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1038" y="143992"/>
            <a:ext cx="3198519" cy="496712"/>
          </a:xfrm>
        </p:spPr>
        <p:txBody>
          <a:bodyPr>
            <a:noAutofit/>
          </a:bodyPr>
          <a:lstStyle/>
          <a:p>
            <a:r>
              <a:rPr lang="en-GB" sz="2400" dirty="0">
                <a:solidFill>
                  <a:srgbClr val="FF0000"/>
                </a:solidFill>
                <a:latin typeface="Bradley Hand ITC"/>
              </a:rPr>
              <a:t>Created as a PDF 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F2A2091-6510-41D1-205B-1D88DFC3C7C6}"/>
              </a:ext>
            </a:extLst>
          </p:cNvPr>
          <p:cNvSpPr txBox="1">
            <a:spLocks/>
          </p:cNvSpPr>
          <p:nvPr/>
        </p:nvSpPr>
        <p:spPr>
          <a:xfrm>
            <a:off x="4244622" y="390467"/>
            <a:ext cx="3198519" cy="49671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dirty="0">
                <a:latin typeface="Bradley Hand ITC"/>
              </a:rPr>
              <a:t>Animal picture cards</a:t>
            </a:r>
            <a:endParaRPr lang="en-US" dirty="0"/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DE2762DD-F1C5-8FD1-3A43-FDC6D64DE1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26444" y="2172112"/>
            <a:ext cx="1392297" cy="91257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>
                <a:latin typeface="Bradley Hand ITC"/>
              </a:rPr>
              <a:t>Hen​</a:t>
            </a:r>
          </a:p>
        </p:txBody>
      </p:sp>
      <p:pic>
        <p:nvPicPr>
          <p:cNvPr id="22" name="Picture 21" descr="A circle with four lines&#10;&#10;Description automatically generated">
            <a:extLst>
              <a:ext uri="{FF2B5EF4-FFF2-40B4-BE49-F238E27FC236}">
                <a16:creationId xmlns:a16="http://schemas.microsoft.com/office/drawing/2014/main" id="{91C61253-1FE0-F3F6-9DD2-EE62ECDEAA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0055" y="1220728"/>
            <a:ext cx="2255074" cy="2111729"/>
          </a:xfrm>
          <a:prstGeom prst="rect">
            <a:avLst/>
          </a:prstGeom>
        </p:spPr>
      </p:pic>
      <p:pic>
        <p:nvPicPr>
          <p:cNvPr id="23" name="Picture 22" descr="A circle with four lines&#10;&#10;Description automatically generated">
            <a:extLst>
              <a:ext uri="{FF2B5EF4-FFF2-40B4-BE49-F238E27FC236}">
                <a16:creationId xmlns:a16="http://schemas.microsoft.com/office/drawing/2014/main" id="{8EE71B55-962E-B392-5568-C31B73FACA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389" y="1220729"/>
            <a:ext cx="2255074" cy="2111729"/>
          </a:xfrm>
          <a:prstGeom prst="rect">
            <a:avLst/>
          </a:prstGeom>
        </p:spPr>
      </p:pic>
      <p:pic>
        <p:nvPicPr>
          <p:cNvPr id="24" name="Picture 23" descr="A circle with four lines&#10;&#10;Description automatically generated">
            <a:extLst>
              <a:ext uri="{FF2B5EF4-FFF2-40B4-BE49-F238E27FC236}">
                <a16:creationId xmlns:a16="http://schemas.microsoft.com/office/drawing/2014/main" id="{6B6486A4-8231-4021-A1C7-93EE146DA8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12425" y="1220729"/>
            <a:ext cx="2255074" cy="2111729"/>
          </a:xfrm>
          <a:prstGeom prst="rect">
            <a:avLst/>
          </a:prstGeom>
        </p:spPr>
      </p:pic>
      <p:sp>
        <p:nvSpPr>
          <p:cNvPr id="26" name="Subtitle 5">
            <a:extLst>
              <a:ext uri="{FF2B5EF4-FFF2-40B4-BE49-F238E27FC236}">
                <a16:creationId xmlns:a16="http://schemas.microsoft.com/office/drawing/2014/main" id="{F4AB7485-C2BE-676B-B57E-2588466690E0}"/>
              </a:ext>
            </a:extLst>
          </p:cNvPr>
          <p:cNvSpPr txBox="1">
            <a:spLocks/>
          </p:cNvSpPr>
          <p:nvPr/>
        </p:nvSpPr>
        <p:spPr>
          <a:xfrm>
            <a:off x="3924770" y="2173994"/>
            <a:ext cx="1392297" cy="91257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/>
              </a:rPr>
              <a:t>Duck </a:t>
            </a:r>
          </a:p>
        </p:txBody>
      </p:sp>
      <p:sp>
        <p:nvSpPr>
          <p:cNvPr id="28" name="Subtitle 5">
            <a:extLst>
              <a:ext uri="{FF2B5EF4-FFF2-40B4-BE49-F238E27FC236}">
                <a16:creationId xmlns:a16="http://schemas.microsoft.com/office/drawing/2014/main" id="{BD00A67F-2F61-BFAD-8424-FD4E4A5ACA77}"/>
              </a:ext>
            </a:extLst>
          </p:cNvPr>
          <p:cNvSpPr txBox="1">
            <a:spLocks/>
          </p:cNvSpPr>
          <p:nvPr/>
        </p:nvSpPr>
        <p:spPr>
          <a:xfrm>
            <a:off x="6784623" y="2173994"/>
            <a:ext cx="1392297" cy="91257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/>
              </a:rPr>
              <a:t>Snake</a:t>
            </a:r>
          </a:p>
        </p:txBody>
      </p:sp>
      <p:sp>
        <p:nvSpPr>
          <p:cNvPr id="30" name="Subtitle 5">
            <a:extLst>
              <a:ext uri="{FF2B5EF4-FFF2-40B4-BE49-F238E27FC236}">
                <a16:creationId xmlns:a16="http://schemas.microsoft.com/office/drawing/2014/main" id="{CE8F1776-2C67-AC45-B358-F68F5A5FF5CB}"/>
              </a:ext>
            </a:extLst>
          </p:cNvPr>
          <p:cNvSpPr txBox="1">
            <a:spLocks/>
          </p:cNvSpPr>
          <p:nvPr/>
        </p:nvSpPr>
        <p:spPr>
          <a:xfrm>
            <a:off x="9390474" y="2315105"/>
            <a:ext cx="1392297" cy="91257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/>
              </a:rPr>
              <a:t>Quail​</a:t>
            </a:r>
          </a:p>
        </p:txBody>
      </p:sp>
      <p:pic>
        <p:nvPicPr>
          <p:cNvPr id="3" name="Picture 2" descr="A circle with four lines&#10;&#10;Description automatically generated">
            <a:extLst>
              <a:ext uri="{FF2B5EF4-FFF2-40B4-BE49-F238E27FC236}">
                <a16:creationId xmlns:a16="http://schemas.microsoft.com/office/drawing/2014/main" id="{E6DE23C8-669C-0617-CA87-FD6069AE22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8573" y="4061766"/>
            <a:ext cx="2255074" cy="2111729"/>
          </a:xfrm>
          <a:prstGeom prst="rect">
            <a:avLst/>
          </a:prstGeom>
        </p:spPr>
      </p:pic>
      <p:sp>
        <p:nvSpPr>
          <p:cNvPr id="4" name="Subtitle 5">
            <a:extLst>
              <a:ext uri="{FF2B5EF4-FFF2-40B4-BE49-F238E27FC236}">
                <a16:creationId xmlns:a16="http://schemas.microsoft.com/office/drawing/2014/main" id="{5EC4C830-FD66-7B1E-0E2B-DE2ADF3C5683}"/>
              </a:ext>
            </a:extLst>
          </p:cNvPr>
          <p:cNvSpPr txBox="1">
            <a:spLocks/>
          </p:cNvSpPr>
          <p:nvPr/>
        </p:nvSpPr>
        <p:spPr>
          <a:xfrm>
            <a:off x="1196622" y="5156142"/>
            <a:ext cx="1392297" cy="91257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/>
              </a:rPr>
              <a:t>Goldfish</a:t>
            </a:r>
            <a:endParaRPr lang="en-US" dirty="0"/>
          </a:p>
        </p:txBody>
      </p:sp>
      <p:pic>
        <p:nvPicPr>
          <p:cNvPr id="8" name="Picture 7" descr="A circle with four lines&#10;&#10;Description automatically generated">
            <a:extLst>
              <a:ext uri="{FF2B5EF4-FFF2-40B4-BE49-F238E27FC236}">
                <a16:creationId xmlns:a16="http://schemas.microsoft.com/office/drawing/2014/main" id="{2767F95A-C6FA-5A67-DEB1-5452AEDD88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0203" y="3995914"/>
            <a:ext cx="2255074" cy="2111729"/>
          </a:xfrm>
          <a:prstGeom prst="rect">
            <a:avLst/>
          </a:prstGeom>
        </p:spPr>
      </p:pic>
      <p:sp>
        <p:nvSpPr>
          <p:cNvPr id="9" name="Subtitle 5">
            <a:extLst>
              <a:ext uri="{FF2B5EF4-FFF2-40B4-BE49-F238E27FC236}">
                <a16:creationId xmlns:a16="http://schemas.microsoft.com/office/drawing/2014/main" id="{8469A653-1450-D48D-0C31-97BDE6BAC334}"/>
              </a:ext>
            </a:extLst>
          </p:cNvPr>
          <p:cNvSpPr txBox="1">
            <a:spLocks/>
          </p:cNvSpPr>
          <p:nvPr/>
        </p:nvSpPr>
        <p:spPr>
          <a:xfrm>
            <a:off x="4028252" y="5109104"/>
            <a:ext cx="1815630" cy="9502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/>
              </a:rPr>
              <a:t>Adult Frog</a:t>
            </a:r>
          </a:p>
        </p:txBody>
      </p:sp>
      <p:pic>
        <p:nvPicPr>
          <p:cNvPr id="10" name="Picture 9" descr="A circle with four lines&#10;&#10;Description automatically generated">
            <a:extLst>
              <a:ext uri="{FF2B5EF4-FFF2-40B4-BE49-F238E27FC236}">
                <a16:creationId xmlns:a16="http://schemas.microsoft.com/office/drawing/2014/main" id="{3B97FC27-F341-FF8D-AA23-D8665E0F56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8351" y="3995914"/>
            <a:ext cx="2255074" cy="2111729"/>
          </a:xfrm>
          <a:prstGeom prst="rect">
            <a:avLst/>
          </a:prstGeom>
        </p:spPr>
      </p:pic>
      <p:sp>
        <p:nvSpPr>
          <p:cNvPr id="11" name="Subtitle 5">
            <a:extLst>
              <a:ext uri="{FF2B5EF4-FFF2-40B4-BE49-F238E27FC236}">
                <a16:creationId xmlns:a16="http://schemas.microsoft.com/office/drawing/2014/main" id="{0A0887A0-4696-B321-13F4-154DF0F8531D}"/>
              </a:ext>
            </a:extLst>
          </p:cNvPr>
          <p:cNvSpPr txBox="1">
            <a:spLocks/>
          </p:cNvSpPr>
          <p:nvPr/>
        </p:nvSpPr>
        <p:spPr>
          <a:xfrm>
            <a:off x="6756400" y="5090290"/>
            <a:ext cx="1392297" cy="91257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/>
              </a:rPr>
              <a:t>Turtle </a:t>
            </a:r>
          </a:p>
        </p:txBody>
      </p:sp>
      <p:pic>
        <p:nvPicPr>
          <p:cNvPr id="12" name="Picture 11" descr="A circle with four lines&#10;&#10;Description automatically generated">
            <a:extLst>
              <a:ext uri="{FF2B5EF4-FFF2-40B4-BE49-F238E27FC236}">
                <a16:creationId xmlns:a16="http://schemas.microsoft.com/office/drawing/2014/main" id="{C4FB180B-E8F4-EE1D-C002-2722879401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50054" y="3939469"/>
            <a:ext cx="2255074" cy="2111729"/>
          </a:xfrm>
          <a:prstGeom prst="rect">
            <a:avLst/>
          </a:prstGeom>
        </p:spPr>
      </p:pic>
      <p:sp>
        <p:nvSpPr>
          <p:cNvPr id="13" name="Subtitle 5">
            <a:extLst>
              <a:ext uri="{FF2B5EF4-FFF2-40B4-BE49-F238E27FC236}">
                <a16:creationId xmlns:a16="http://schemas.microsoft.com/office/drawing/2014/main" id="{C5B782A9-2A1A-6DC2-E6F3-0F085A52613B}"/>
              </a:ext>
            </a:extLst>
          </p:cNvPr>
          <p:cNvSpPr txBox="1">
            <a:spLocks/>
          </p:cNvSpPr>
          <p:nvPr/>
        </p:nvSpPr>
        <p:spPr>
          <a:xfrm>
            <a:off x="9390474" y="5052659"/>
            <a:ext cx="1796814" cy="94080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/>
              </a:rPr>
              <a:t>Butterfly </a:t>
            </a:r>
          </a:p>
        </p:txBody>
      </p:sp>
    </p:spTree>
    <p:extLst>
      <p:ext uri="{BB962C8B-B14F-4D97-AF65-F5344CB8AC3E}">
        <p14:creationId xmlns:p14="http://schemas.microsoft.com/office/powerpoint/2010/main" val="14483865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43F205-A514-995C-4338-1A076DC19F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9CA6C-BFC6-2032-ED0A-05E4CC8302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1038" y="143992"/>
            <a:ext cx="3198519" cy="496712"/>
          </a:xfrm>
        </p:spPr>
        <p:txBody>
          <a:bodyPr>
            <a:noAutofit/>
          </a:bodyPr>
          <a:lstStyle/>
          <a:p>
            <a:r>
              <a:rPr lang="en-GB" sz="2400" dirty="0">
                <a:solidFill>
                  <a:srgbClr val="FF0000"/>
                </a:solidFill>
                <a:latin typeface="Bradley Hand ITC"/>
              </a:rPr>
              <a:t>Created as a PDF 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D05DC15-27C2-A29F-CE24-2E7FFA2EF054}"/>
              </a:ext>
            </a:extLst>
          </p:cNvPr>
          <p:cNvSpPr txBox="1">
            <a:spLocks/>
          </p:cNvSpPr>
          <p:nvPr/>
        </p:nvSpPr>
        <p:spPr>
          <a:xfrm>
            <a:off x="4244622" y="390467"/>
            <a:ext cx="3198519" cy="49671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dirty="0">
                <a:latin typeface="Bradley Hand ITC"/>
              </a:rPr>
              <a:t>Egg Picture Cards</a:t>
            </a:r>
            <a:endParaRPr lang="en-US" dirty="0"/>
          </a:p>
        </p:txBody>
      </p:sp>
      <p:sp>
        <p:nvSpPr>
          <p:cNvPr id="15" name="Subtitle 14">
            <a:extLst>
              <a:ext uri="{FF2B5EF4-FFF2-40B4-BE49-F238E27FC236}">
                <a16:creationId xmlns:a16="http://schemas.microsoft.com/office/drawing/2014/main" id="{5E2119F3-D791-DCCE-7FBB-AF8AB60ADC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0519" y="2049816"/>
            <a:ext cx="3988741" cy="3245613"/>
          </a:xfrm>
          <a:ln>
            <a:solidFill>
              <a:schemeClr val="tx1"/>
            </a:solidFill>
          </a:ln>
        </p:spPr>
        <p:txBody>
          <a:bodyPr vert="horz" lIns="91440" tIns="45720" rIns="91440" bIns="45720" rtlCol="0" anchor="b">
            <a:normAutofit/>
          </a:bodyPr>
          <a:lstStyle/>
          <a:p>
            <a:pPr lvl="1"/>
            <a:r>
              <a:rPr lang="en-GB" dirty="0">
                <a:latin typeface="Bradley Hand ITC"/>
              </a:rPr>
              <a:t>Egg</a:t>
            </a:r>
            <a:endParaRPr lang="en-US"/>
          </a:p>
        </p:txBody>
      </p:sp>
      <p:sp>
        <p:nvSpPr>
          <p:cNvPr id="17" name="Subtitle 14">
            <a:extLst>
              <a:ext uri="{FF2B5EF4-FFF2-40B4-BE49-F238E27FC236}">
                <a16:creationId xmlns:a16="http://schemas.microsoft.com/office/drawing/2014/main" id="{E9BCCA03-153C-CA34-287A-F04C3E024C13}"/>
              </a:ext>
            </a:extLst>
          </p:cNvPr>
          <p:cNvSpPr txBox="1">
            <a:spLocks/>
          </p:cNvSpPr>
          <p:nvPr/>
        </p:nvSpPr>
        <p:spPr>
          <a:xfrm>
            <a:off x="6765808" y="2051698"/>
            <a:ext cx="3988741" cy="324561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GB" dirty="0">
                <a:latin typeface="Bradley Hand ITC"/>
              </a:rPr>
              <a:t>Adult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0897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a2dfac2-b216-4dc1-978e-e7fc036e438b">
      <Terms xmlns="http://schemas.microsoft.com/office/infopath/2007/PartnerControls"/>
    </lcf76f155ced4ddcb4097134ff3c332f>
    <DataChecked xmlns="da2dfac2-b216-4dc1-978e-e7fc036e438b" xsi:nil="true"/>
    <TaxCatchAll xmlns="cb94c81a-359e-42e7-ac29-1e8abd43c7a1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9565F4EBDF2214EB88CD667D7FFCA60" ma:contentTypeVersion="16" ma:contentTypeDescription="Create a new document." ma:contentTypeScope="" ma:versionID="2c0dbca01436e14871cacd52dbd7165d">
  <xsd:schema xmlns:xsd="http://www.w3.org/2001/XMLSchema" xmlns:xs="http://www.w3.org/2001/XMLSchema" xmlns:p="http://schemas.microsoft.com/office/2006/metadata/properties" xmlns:ns2="da2dfac2-b216-4dc1-978e-e7fc036e438b" xmlns:ns3="cb94c81a-359e-42e7-ac29-1e8abd43c7a1" targetNamespace="http://schemas.microsoft.com/office/2006/metadata/properties" ma:root="true" ma:fieldsID="7f9a1fce2a9c11e643d49b1daf0fd728" ns2:_="" ns3:_="">
    <xsd:import namespace="da2dfac2-b216-4dc1-978e-e7fc036e438b"/>
    <xsd:import namespace="cb94c81a-359e-42e7-ac29-1e8abd43c7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DataChecked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2dfac2-b216-4dc1-978e-e7fc036e438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9007704f-416d-454c-bbc2-f265cb201e3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DataChecked" ma:index="20" nillable="true" ma:displayName="." ma:format="Dropdown" ma:internalName="DataChecked">
      <xsd:simpleType>
        <xsd:restriction base="dms:Text">
          <xsd:maxLength value="255"/>
        </xsd:restriction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94c81a-359e-42e7-ac29-1e8abd43c7a1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e1d7f7d7-40f4-4f03-b5c1-9e2157930511}" ma:internalName="TaxCatchAll" ma:showField="CatchAllData" ma:web="cb94c81a-359e-42e7-ac29-1e8abd43c7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E414B9B-9163-4633-A160-6FA94544125F}">
  <ds:schemaRefs>
    <ds:schemaRef ds:uri="http://schemas.microsoft.com/office/2006/metadata/properties"/>
    <ds:schemaRef ds:uri="http://schemas.microsoft.com/office/infopath/2007/PartnerControls"/>
    <ds:schemaRef ds:uri="da2dfac2-b216-4dc1-978e-e7fc036e438b"/>
    <ds:schemaRef ds:uri="cb94c81a-359e-42e7-ac29-1e8abd43c7a1"/>
  </ds:schemaRefs>
</ds:datastoreItem>
</file>

<file path=customXml/itemProps2.xml><?xml version="1.0" encoding="utf-8"?>
<ds:datastoreItem xmlns:ds="http://schemas.openxmlformats.org/officeDocument/2006/customXml" ds:itemID="{307F1A1C-8A86-43E8-918D-D26287451E8F}"/>
</file>

<file path=customXml/itemProps3.xml><?xml version="1.0" encoding="utf-8"?>
<ds:datastoreItem xmlns:ds="http://schemas.openxmlformats.org/officeDocument/2006/customXml" ds:itemID="{D5C62A16-4633-421F-BB02-7737D63FA4C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Created as a PDF </vt:lpstr>
      <vt:lpstr>Created as a PDF </vt:lpstr>
      <vt:lpstr>Created as a PDF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112</cp:revision>
  <dcterms:created xsi:type="dcterms:W3CDTF">2025-12-08T11:28:29Z</dcterms:created>
  <dcterms:modified xsi:type="dcterms:W3CDTF">2026-01-15T12:17:26Z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0x01010039565F4EBDF2214EB88CD667D7FFCA60</vt:lpwstr>
  </property>
  <property fmtid="{D5CDD505-2E9C-101B-9397-08002B2CF9AE}" pid="3" name="MediaServiceImageTags">
    <vt:lpwstr/>
  </property>
</Properties>
</file>