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0"/>
  </p:notesMasterIdLst>
  <p:sldIdLst>
    <p:sldId id="307" r:id="rId5"/>
    <p:sldId id="320" r:id="rId6"/>
    <p:sldId id="332" r:id="rId7"/>
    <p:sldId id="333" r:id="rId8"/>
    <p:sldId id="334" r:id="rId9"/>
    <p:sldId id="257" r:id="rId10"/>
    <p:sldId id="261" r:id="rId11"/>
    <p:sldId id="335" r:id="rId12"/>
    <p:sldId id="336" r:id="rId13"/>
    <p:sldId id="259" r:id="rId14"/>
    <p:sldId id="263" r:id="rId15"/>
    <p:sldId id="277" r:id="rId16"/>
    <p:sldId id="337" r:id="rId17"/>
    <p:sldId id="338" r:id="rId18"/>
    <p:sldId id="278" r:id="rId19"/>
  </p:sldIdLst>
  <p:sldSz cx="12192000" cy="6858000"/>
  <p:notesSz cx="6858000" cy="9144000"/>
  <p:embeddedFontLst>
    <p:embeddedFont>
      <p:font typeface="Bradley Hand ITC" panose="03070402050302030203" pitchFamily="66" charset="77"/>
      <p:regular r:id="rId21"/>
    </p:embeddedFont>
    <p:embeddedFont>
      <p:font typeface="Poppins" pitchFamily="2" charset="77"/>
      <p:regular r:id="rId22"/>
      <p:bold r:id="rId23"/>
      <p:italic r:id="rId24"/>
      <p:boldItalic r:id="rId25"/>
    </p:embeddedFont>
    <p:embeddedFont>
      <p:font typeface="Poppins ExtraBold" pitchFamily="2" charset="77"/>
      <p:bold r:id="rId26"/>
      <p:boldItalic r:id="rId2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FED"/>
    <a:srgbClr val="EE3F33"/>
    <a:srgbClr val="0B5AA2"/>
    <a:srgbClr val="E03F33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C3317-C2D4-69D1-6BD7-5453F9568C75}" v="87" dt="2026-04-20T10:34:57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/>
    <p:restoredTop sz="94607"/>
  </p:normalViewPr>
  <p:slideViewPr>
    <p:cSldViewPr snapToGrid="0">
      <p:cViewPr>
        <p:scale>
          <a:sx n="84" d="100"/>
          <a:sy n="84" d="100"/>
        </p:scale>
        <p:origin x="1144" y="1088"/>
      </p:cViewPr>
      <p:guideLst>
        <p:guide orient="horz" pos="1344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45BC3317-C2D4-69D1-6BD7-5453F9568C75}"/>
    <pc:docChg chg="modSld">
      <pc:chgData name="Dan Barwell" userId="S::dan.barwell@educationcompany.co.uk::2a7f1cc5-30e4-4c59-9ee5-4339f4163110" providerId="AD" clId="Web-{45BC3317-C2D4-69D1-6BD7-5453F9568C75}" dt="2026-04-20T10:34:57.698" v="86" actId="1076"/>
      <pc:docMkLst>
        <pc:docMk/>
      </pc:docMkLst>
      <pc:sldChg chg="modSp">
        <pc:chgData name="Dan Barwell" userId="S::dan.barwell@educationcompany.co.uk::2a7f1cc5-30e4-4c59-9ee5-4339f4163110" providerId="AD" clId="Web-{45BC3317-C2D4-69D1-6BD7-5453F9568C75}" dt="2026-04-20T10:34:57.698" v="86" actId="1076"/>
        <pc:sldMkLst>
          <pc:docMk/>
          <pc:sldMk cId="3178934328" sldId="259"/>
        </pc:sldMkLst>
        <pc:spChg chg="mod">
          <ac:chgData name="Dan Barwell" userId="S::dan.barwell@educationcompany.co.uk::2a7f1cc5-30e4-4c59-9ee5-4339f4163110" providerId="AD" clId="Web-{45BC3317-C2D4-69D1-6BD7-5453F9568C75}" dt="2026-04-20T10:34:57.698" v="86" actId="1076"/>
          <ac:spMkLst>
            <pc:docMk/>
            <pc:sldMk cId="3178934328" sldId="259"/>
            <ac:spMk id="2" creationId="{3D5329FA-3143-53BB-310A-22F851728724}"/>
          </ac:spMkLst>
        </pc:spChg>
        <pc:spChg chg="mod">
          <ac:chgData name="Dan Barwell" userId="S::dan.barwell@educationcompany.co.uk::2a7f1cc5-30e4-4c59-9ee5-4339f4163110" providerId="AD" clId="Web-{45BC3317-C2D4-69D1-6BD7-5453F9568C75}" dt="2026-04-20T10:34:54.511" v="85" actId="1076"/>
          <ac:spMkLst>
            <pc:docMk/>
            <pc:sldMk cId="3178934328" sldId="259"/>
            <ac:spMk id="5" creationId="{854BFF23-9306-8DE2-0808-8CB267AFE7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E7695-25C2-822C-B4DD-9B7FA8E9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F4F25-05D6-593C-FF55-3CD8B3065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18509-E476-9FEE-338B-09544481D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8D633-228B-D081-CAD5-BEA5588B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8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6E76-61EF-4813-F1B9-1D7B43C86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29CCC-C4CA-1872-638E-36456378E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5C7DA-24F0-E322-6486-19394B712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3B6C4-1386-F49D-ABFB-DAAFF4AA0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8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678DB-429F-1704-7506-DBCA3921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5E22C-FAA9-8D91-9775-643171B1C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6D32F-6E0A-6F0D-4931-DC8507E04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C8ECD-5952-10AF-065E-50DBA3487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A40D4-B0EE-16EF-89C3-91675673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236B3-1942-E850-80B8-A209D42F8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5C1F0-0F25-4A94-7C57-CE3CB8850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42754-12AD-8B36-071E-8AF062AA5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5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Order of eggs: Hen, Duck, Quail and Ostrich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74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F615-B8C1-4B50-A5ED-612214B3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B4A00-4003-0EA6-E29F-D5E334D3B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AE1CF-2DC5-0078-878A-7F5A3CF62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5F6C1-028E-1297-3013-109DA7CAA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5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EC5AE-5ACA-51D9-E875-76A0FC8A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98568-E046-72FC-5A64-02607D59F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345CE-5A8B-2089-2412-8D6661B88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8E32-E08F-13CA-4C47-9570D3459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22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6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2012615"/>
            <a:ext cx="5427578" cy="2807443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Healthy eating </a:t>
            </a:r>
            <a:r>
              <a:rPr lang="en-GB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eggsperts</a:t>
            </a:r>
            <a:endParaRPr lang="en-GB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C3D44-E084-7CEF-8A4C-351C3E759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488" y="936801"/>
            <a:ext cx="6788272" cy="5921199"/>
          </a:xfrm>
          <a:prstGeom prst="rect">
            <a:avLst/>
          </a:prstGeom>
          <a:effectLst>
            <a:outerShdw blurRad="437376" dist="38100" dir="18420000" algn="bl" rotWithShape="0">
              <a:prstClr val="black">
                <a:alpha val="57654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29FA-3143-53BB-310A-22F85172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025" y="-2893"/>
            <a:ext cx="7481947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How can we eat eggs?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4BFF23-9306-8DE2-0808-8CB267AF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479" y="1193409"/>
            <a:ext cx="6733042" cy="46476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fontAlgn="base">
              <a:buNone/>
            </a:pPr>
            <a:r>
              <a:rPr lang="en-US" sz="2200" dirty="0">
                <a:solidFill>
                  <a:schemeClr val="bg1"/>
                </a:solidFill>
                <a:latin typeface="Poppins"/>
                <a:cs typeface="Poppins"/>
              </a:rPr>
              <a:t>Eggs can be scrambled, fried, boiled, </a:t>
            </a:r>
          </a:p>
          <a:p>
            <a:pPr marL="0" indent="0" algn="ctr" fontAlgn="base">
              <a:buNone/>
            </a:pPr>
            <a:r>
              <a:rPr lang="en-US" sz="2200" dirty="0">
                <a:solidFill>
                  <a:schemeClr val="bg1"/>
                </a:solidFill>
                <a:latin typeface="Poppins"/>
                <a:cs typeface="Poppins"/>
              </a:rPr>
              <a:t>or poached.</a:t>
            </a:r>
          </a:p>
          <a:p>
            <a:pPr marL="0" indent="0" algn="ctr" fontAlgn="base">
              <a:buNone/>
            </a:pPr>
            <a:endParaRPr lang="en-US" sz="2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 fontAlgn="base">
              <a:buNone/>
            </a:pPr>
            <a:r>
              <a:rPr lang="en-US" sz="2200" dirty="0">
                <a:solidFill>
                  <a:schemeClr val="bg1"/>
                </a:solidFill>
                <a:latin typeface="Poppins"/>
                <a:cs typeface="Poppins"/>
              </a:rPr>
              <a:t>Some people also use raw eggs in smoothies, cakes or puddings. </a:t>
            </a:r>
          </a:p>
          <a:p>
            <a:pPr marL="0" indent="0" algn="ctr">
              <a:buNone/>
            </a:pPr>
            <a:endParaRPr lang="en-US" sz="2200" dirty="0">
              <a:solidFill>
                <a:schemeClr val="bg1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bg1"/>
                </a:solidFill>
                <a:latin typeface="Poppins"/>
                <a:cs typeface="Poppins"/>
              </a:rPr>
              <a:t>If eating </a:t>
            </a:r>
            <a:r>
              <a:rPr lang="en-US" sz="2200" dirty="0">
                <a:solidFill>
                  <a:schemeClr val="bg1"/>
                </a:solidFill>
                <a:latin typeface="Poppins"/>
                <a:cs typeface="Poppins"/>
              </a:rPr>
              <a:t>raw eggs, you should choose British Lion </a:t>
            </a:r>
            <a:r>
              <a:rPr lang="en-US" sz="2200">
                <a:solidFill>
                  <a:schemeClr val="bg1"/>
                </a:solidFill>
                <a:latin typeface="Poppins"/>
                <a:cs typeface="Poppins"/>
              </a:rPr>
              <a:t>eggs as these are approved by the Food Standards Agency. </a:t>
            </a:r>
            <a:endParaRPr lang="en-US" sz="2200" dirty="0">
              <a:solidFill>
                <a:schemeClr val="bg1"/>
              </a:solidFill>
              <a:latin typeface="Poppins"/>
              <a:cs typeface="Poppins"/>
            </a:endParaRPr>
          </a:p>
          <a:p>
            <a:pPr marL="0" indent="0" algn="ctr" fontAlgn="base">
              <a:buNone/>
            </a:pPr>
            <a:endParaRPr lang="en-US" sz="2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 fontAlgn="base">
              <a:buNone/>
            </a:pPr>
            <a:r>
              <a:rPr lang="en-US" sz="2200" dirty="0">
                <a:solidFill>
                  <a:schemeClr val="bg1"/>
                </a:solidFill>
                <a:latin typeface="Poppins"/>
                <a:cs typeface="Poppins"/>
              </a:rPr>
              <a:t>Eggs are yummy in lots of </a:t>
            </a:r>
          </a:p>
          <a:p>
            <a:pPr marL="0" indent="0" algn="ctr" fontAlgn="base">
              <a:buNone/>
            </a:pPr>
            <a:r>
              <a:rPr lang="en-US" sz="2200" dirty="0">
                <a:solidFill>
                  <a:schemeClr val="bg1"/>
                </a:solidFill>
                <a:latin typeface="Poppins"/>
                <a:cs typeface="Poppins"/>
              </a:rPr>
              <a:t>different ways!</a:t>
            </a:r>
          </a:p>
          <a:p>
            <a:pPr marL="0" indent="0" algn="ctr" fontAlgn="base">
              <a:buNone/>
            </a:pPr>
            <a:endParaRPr lang="en-US" sz="2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 fontAlgn="base">
              <a:buNone/>
            </a:pP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</a:rPr>
              <a:t>What is your </a:t>
            </a:r>
            <a:r>
              <a:rPr lang="en-US" sz="2200" b="1" dirty="0" err="1">
                <a:solidFill>
                  <a:schemeClr val="bg1"/>
                </a:solidFill>
                <a:latin typeface="Poppins"/>
                <a:cs typeface="Poppins"/>
              </a:rPr>
              <a:t>favourite</a:t>
            </a: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</a:rPr>
              <a:t> way to eat eggs?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2337C-CC96-286B-6768-A312A5CA4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/>
        </p:blipFill>
        <p:spPr>
          <a:xfrm rot="1297230">
            <a:off x="-995563" y="-855713"/>
            <a:ext cx="4800673" cy="4626089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10" name="Picture 9" descr="A group of eggs and a glass of milk&#10;&#10;AI-generated content may be incorrect.">
            <a:extLst>
              <a:ext uri="{FF2B5EF4-FFF2-40B4-BE49-F238E27FC236}">
                <a16:creationId xmlns:a16="http://schemas.microsoft.com/office/drawing/2014/main" id="{64CF6541-CB92-9E16-8DC7-B2F1C7E15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t="1329" r="286" b="68066"/>
          <a:stretch>
            <a:fillRect/>
          </a:stretch>
        </p:blipFill>
        <p:spPr>
          <a:xfrm>
            <a:off x="9765691" y="175237"/>
            <a:ext cx="3297164" cy="2867221"/>
          </a:xfrm>
          <a:prstGeom prst="rect">
            <a:avLst/>
          </a:prstGeom>
          <a:effectLst>
            <a:outerShdw blurRad="153708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11" name="Picture 10" descr="A group of eggs and a glass of milk&#10;&#10;AI-generated content may be incorrect.">
            <a:extLst>
              <a:ext uri="{FF2B5EF4-FFF2-40B4-BE49-F238E27FC236}">
                <a16:creationId xmlns:a16="http://schemas.microsoft.com/office/drawing/2014/main" id="{414D4C05-9360-342B-63D9-806346172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38200" r="63607" b="16312"/>
          <a:stretch>
            <a:fillRect/>
          </a:stretch>
        </p:blipFill>
        <p:spPr>
          <a:xfrm rot="1096743">
            <a:off x="-51592" y="3314688"/>
            <a:ext cx="2484550" cy="4653371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12" name="Picture 11" descr="A group of eggs and a glass of milk&#10;&#10;AI-generated content may be incorrect.">
            <a:extLst>
              <a:ext uri="{FF2B5EF4-FFF2-40B4-BE49-F238E27FC236}">
                <a16:creationId xmlns:a16="http://schemas.microsoft.com/office/drawing/2014/main" id="{2AE12914-07E5-2F61-7368-82A0A7A52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1" t="38200" r="-166" b="20560"/>
          <a:stretch>
            <a:fillRect/>
          </a:stretch>
        </p:blipFill>
        <p:spPr>
          <a:xfrm rot="18789351">
            <a:off x="9640364" y="3691336"/>
            <a:ext cx="3948554" cy="39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A5E5-7FDE-45CD-1ED1-B7A56A1E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833418"/>
            <a:ext cx="4611688" cy="903335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 in recipes</a:t>
            </a:r>
            <a:endParaRPr lang="en-GB" dirty="0">
              <a:latin typeface="Bradley Hand IT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50EF-4D5C-D987-4E44-6868CD23C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2112293"/>
            <a:ext cx="6369050" cy="40864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latin typeface="Poppins" pitchFamily="2" charset="77"/>
                <a:cs typeface="Poppins" pitchFamily="2" charset="77"/>
              </a:rPr>
              <a:t>Eggs can be cooked, baked, or even added raw to mix in drinks or desserts.</a:t>
            </a:r>
          </a:p>
          <a:p>
            <a:pPr marL="0" indent="0">
              <a:lnSpc>
                <a:spcPct val="120000"/>
              </a:lnSpc>
              <a:buNone/>
            </a:pPr>
            <a:endParaRPr lang="en-GB" sz="3200" dirty="0"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200" b="1" dirty="0">
                <a:latin typeface="Poppins" pitchFamily="2" charset="77"/>
                <a:cs typeface="Poppins" pitchFamily="2" charset="77"/>
              </a:rPr>
              <a:t>Do you know any recipe that uses eggs?</a:t>
            </a: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15844C0A-A155-A07E-CE69-ECC259454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F50F8-3575-3E46-3D29-A80FD45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16411"/>
          <a:stretch/>
        </p:blipFill>
        <p:spPr>
          <a:xfrm>
            <a:off x="7387199" y="186412"/>
            <a:ext cx="4528741" cy="456768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76095642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0415-61BF-95B6-81FC-051E0D79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82" y="584200"/>
            <a:ext cx="7183437" cy="8649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43FE2-B5D7-7B95-A8C0-643B7A8C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357" y="1601304"/>
            <a:ext cx="9899287" cy="532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What is one healthy thing you have learned about eggs today?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942675-DEF1-95AF-0DCD-4CE5685B6EC1}"/>
              </a:ext>
            </a:extLst>
          </p:cNvPr>
          <p:cNvSpPr txBox="1">
            <a:spLocks/>
          </p:cNvSpPr>
          <p:nvPr/>
        </p:nvSpPr>
        <p:spPr>
          <a:xfrm>
            <a:off x="1459275" y="3053866"/>
            <a:ext cx="9273448" cy="106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2400" b="1" dirty="0">
                <a:solidFill>
                  <a:srgbClr val="D1DFED"/>
                </a:solidFill>
                <a:latin typeface="Poppins" pitchFamily="2" charset="77"/>
                <a:cs typeface="Poppins" pitchFamily="2" charset="77"/>
              </a:rPr>
              <a:t>Quick quiz!</a:t>
            </a:r>
          </a:p>
          <a:p>
            <a:pPr marL="0" indent="0" algn="ctr" fontAlgn="base">
              <a:buNone/>
            </a:pPr>
            <a:r>
              <a:rPr lang="en-GB" sz="2400" b="1">
                <a:solidFill>
                  <a:schemeClr val="bg1"/>
                </a:solidFill>
                <a:latin typeface="Poppins"/>
                <a:cs typeface="Poppins"/>
              </a:rPr>
              <a:t>Name one part of the egg we can eat.</a:t>
            </a:r>
            <a:endParaRPr lang="en-US" sz="2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C5CB2E-C175-4574-E947-8BF27977C6D1}"/>
              </a:ext>
            </a:extLst>
          </p:cNvPr>
          <p:cNvSpPr/>
          <p:nvPr/>
        </p:nvSpPr>
        <p:spPr>
          <a:xfrm>
            <a:off x="3582375" y="4424828"/>
            <a:ext cx="5027249" cy="1205957"/>
          </a:xfrm>
          <a:custGeom>
            <a:avLst/>
            <a:gdLst>
              <a:gd name="csX0" fmla="*/ 0 w 5027249"/>
              <a:gd name="csY0" fmla="*/ 200997 h 1205957"/>
              <a:gd name="csX1" fmla="*/ 200997 w 5027249"/>
              <a:gd name="csY1" fmla="*/ 0 h 1205957"/>
              <a:gd name="csX2" fmla="*/ 861748 w 5027249"/>
              <a:gd name="csY2" fmla="*/ 0 h 1205957"/>
              <a:gd name="csX3" fmla="*/ 1568751 w 5027249"/>
              <a:gd name="csY3" fmla="*/ 0 h 1205957"/>
              <a:gd name="csX4" fmla="*/ 2136997 w 5027249"/>
              <a:gd name="csY4" fmla="*/ 0 h 1205957"/>
              <a:gd name="csX5" fmla="*/ 2797747 w 5027249"/>
              <a:gd name="csY5" fmla="*/ 0 h 1205957"/>
              <a:gd name="csX6" fmla="*/ 3504751 w 5027249"/>
              <a:gd name="csY6" fmla="*/ 0 h 1205957"/>
              <a:gd name="csX7" fmla="*/ 4165501 w 5027249"/>
              <a:gd name="csY7" fmla="*/ 0 h 1205957"/>
              <a:gd name="csX8" fmla="*/ 4826252 w 5027249"/>
              <a:gd name="csY8" fmla="*/ 0 h 1205957"/>
              <a:gd name="csX9" fmla="*/ 5027249 w 5027249"/>
              <a:gd name="csY9" fmla="*/ 200997 h 1205957"/>
              <a:gd name="csX10" fmla="*/ 5027249 w 5027249"/>
              <a:gd name="csY10" fmla="*/ 586899 h 1205957"/>
              <a:gd name="csX11" fmla="*/ 5027249 w 5027249"/>
              <a:gd name="csY11" fmla="*/ 1004960 h 1205957"/>
              <a:gd name="csX12" fmla="*/ 4826252 w 5027249"/>
              <a:gd name="csY12" fmla="*/ 1205957 h 1205957"/>
              <a:gd name="csX13" fmla="*/ 4119249 w 5027249"/>
              <a:gd name="csY13" fmla="*/ 1205957 h 1205957"/>
              <a:gd name="csX14" fmla="*/ 3412245 w 5027249"/>
              <a:gd name="csY14" fmla="*/ 1205957 h 1205957"/>
              <a:gd name="csX15" fmla="*/ 2844000 w 5027249"/>
              <a:gd name="csY15" fmla="*/ 1205957 h 1205957"/>
              <a:gd name="csX16" fmla="*/ 2229502 w 5027249"/>
              <a:gd name="csY16" fmla="*/ 1205957 h 1205957"/>
              <a:gd name="csX17" fmla="*/ 1522498 w 5027249"/>
              <a:gd name="csY17" fmla="*/ 1205957 h 1205957"/>
              <a:gd name="csX18" fmla="*/ 908000 w 5027249"/>
              <a:gd name="csY18" fmla="*/ 1205957 h 1205957"/>
              <a:gd name="csX19" fmla="*/ 200997 w 5027249"/>
              <a:gd name="csY19" fmla="*/ 1205957 h 1205957"/>
              <a:gd name="csX20" fmla="*/ 0 w 5027249"/>
              <a:gd name="csY20" fmla="*/ 1004960 h 1205957"/>
              <a:gd name="csX21" fmla="*/ 0 w 5027249"/>
              <a:gd name="csY21" fmla="*/ 602979 h 1205957"/>
              <a:gd name="csX22" fmla="*/ 0 w 5027249"/>
              <a:gd name="csY22" fmla="*/ 200997 h 12059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027249" h="1205957" fill="none" extrusionOk="0">
                <a:moveTo>
                  <a:pt x="0" y="200997"/>
                </a:moveTo>
                <a:cubicBezTo>
                  <a:pt x="-984" y="67414"/>
                  <a:pt x="76753" y="-19451"/>
                  <a:pt x="200997" y="0"/>
                </a:cubicBezTo>
                <a:cubicBezTo>
                  <a:pt x="491782" y="2810"/>
                  <a:pt x="653610" y="20824"/>
                  <a:pt x="861748" y="0"/>
                </a:cubicBezTo>
                <a:cubicBezTo>
                  <a:pt x="1069886" y="-20824"/>
                  <a:pt x="1407736" y="2747"/>
                  <a:pt x="1568751" y="0"/>
                </a:cubicBezTo>
                <a:cubicBezTo>
                  <a:pt x="1729766" y="-2747"/>
                  <a:pt x="1985193" y="-18971"/>
                  <a:pt x="2136997" y="0"/>
                </a:cubicBezTo>
                <a:cubicBezTo>
                  <a:pt x="2288801" y="18971"/>
                  <a:pt x="2527843" y="8710"/>
                  <a:pt x="2797747" y="0"/>
                </a:cubicBezTo>
                <a:cubicBezTo>
                  <a:pt x="3067651" y="-8710"/>
                  <a:pt x="3247966" y="-1935"/>
                  <a:pt x="3504751" y="0"/>
                </a:cubicBezTo>
                <a:cubicBezTo>
                  <a:pt x="3761536" y="1935"/>
                  <a:pt x="3843729" y="-24654"/>
                  <a:pt x="4165501" y="0"/>
                </a:cubicBezTo>
                <a:cubicBezTo>
                  <a:pt x="4487273" y="24654"/>
                  <a:pt x="4587543" y="15993"/>
                  <a:pt x="4826252" y="0"/>
                </a:cubicBezTo>
                <a:cubicBezTo>
                  <a:pt x="4923788" y="-12855"/>
                  <a:pt x="5037144" y="101816"/>
                  <a:pt x="5027249" y="200997"/>
                </a:cubicBezTo>
                <a:cubicBezTo>
                  <a:pt x="5025233" y="307473"/>
                  <a:pt x="5017406" y="452592"/>
                  <a:pt x="5027249" y="586899"/>
                </a:cubicBezTo>
                <a:cubicBezTo>
                  <a:pt x="5037092" y="721206"/>
                  <a:pt x="5024424" y="913244"/>
                  <a:pt x="5027249" y="1004960"/>
                </a:cubicBezTo>
                <a:cubicBezTo>
                  <a:pt x="5034405" y="1093019"/>
                  <a:pt x="4942366" y="1232011"/>
                  <a:pt x="4826252" y="1205957"/>
                </a:cubicBezTo>
                <a:cubicBezTo>
                  <a:pt x="4593500" y="1205637"/>
                  <a:pt x="4343901" y="1190200"/>
                  <a:pt x="4119249" y="1205957"/>
                </a:cubicBezTo>
                <a:cubicBezTo>
                  <a:pt x="3894597" y="1221714"/>
                  <a:pt x="3594649" y="1182724"/>
                  <a:pt x="3412245" y="1205957"/>
                </a:cubicBezTo>
                <a:cubicBezTo>
                  <a:pt x="3229841" y="1229190"/>
                  <a:pt x="3053427" y="1232353"/>
                  <a:pt x="2844000" y="1205957"/>
                </a:cubicBezTo>
                <a:cubicBezTo>
                  <a:pt x="2634574" y="1179561"/>
                  <a:pt x="2408828" y="1198485"/>
                  <a:pt x="2229502" y="1205957"/>
                </a:cubicBezTo>
                <a:cubicBezTo>
                  <a:pt x="2050176" y="1213429"/>
                  <a:pt x="1832856" y="1173357"/>
                  <a:pt x="1522498" y="1205957"/>
                </a:cubicBezTo>
                <a:cubicBezTo>
                  <a:pt x="1212140" y="1238557"/>
                  <a:pt x="1066160" y="1182584"/>
                  <a:pt x="908000" y="1205957"/>
                </a:cubicBezTo>
                <a:cubicBezTo>
                  <a:pt x="749840" y="1229330"/>
                  <a:pt x="487107" y="1208350"/>
                  <a:pt x="200997" y="1205957"/>
                </a:cubicBezTo>
                <a:cubicBezTo>
                  <a:pt x="84946" y="1226170"/>
                  <a:pt x="-3473" y="1124316"/>
                  <a:pt x="0" y="1004960"/>
                </a:cubicBezTo>
                <a:cubicBezTo>
                  <a:pt x="-18362" y="914036"/>
                  <a:pt x="6677" y="797225"/>
                  <a:pt x="0" y="602979"/>
                </a:cubicBezTo>
                <a:cubicBezTo>
                  <a:pt x="-6677" y="408733"/>
                  <a:pt x="19164" y="401261"/>
                  <a:pt x="0" y="200997"/>
                </a:cubicBezTo>
                <a:close/>
              </a:path>
              <a:path w="5027249" h="1205957" stroke="0" extrusionOk="0">
                <a:moveTo>
                  <a:pt x="0" y="200997"/>
                </a:moveTo>
                <a:cubicBezTo>
                  <a:pt x="16800" y="78412"/>
                  <a:pt x="88576" y="8740"/>
                  <a:pt x="200997" y="0"/>
                </a:cubicBezTo>
                <a:cubicBezTo>
                  <a:pt x="444851" y="-21438"/>
                  <a:pt x="584047" y="7132"/>
                  <a:pt x="908000" y="0"/>
                </a:cubicBezTo>
                <a:cubicBezTo>
                  <a:pt x="1231953" y="-7132"/>
                  <a:pt x="1397312" y="25404"/>
                  <a:pt x="1615004" y="0"/>
                </a:cubicBezTo>
                <a:cubicBezTo>
                  <a:pt x="1832696" y="-25404"/>
                  <a:pt x="2211599" y="-32277"/>
                  <a:pt x="2368259" y="0"/>
                </a:cubicBezTo>
                <a:cubicBezTo>
                  <a:pt x="2524919" y="32277"/>
                  <a:pt x="2746495" y="20154"/>
                  <a:pt x="2890252" y="0"/>
                </a:cubicBezTo>
                <a:cubicBezTo>
                  <a:pt x="3034009" y="-20154"/>
                  <a:pt x="3269273" y="-10698"/>
                  <a:pt x="3412245" y="0"/>
                </a:cubicBezTo>
                <a:cubicBezTo>
                  <a:pt x="3555217" y="10698"/>
                  <a:pt x="3955130" y="-19836"/>
                  <a:pt x="4165501" y="0"/>
                </a:cubicBezTo>
                <a:cubicBezTo>
                  <a:pt x="4375872" y="19836"/>
                  <a:pt x="4525535" y="-27200"/>
                  <a:pt x="4826252" y="0"/>
                </a:cubicBezTo>
                <a:cubicBezTo>
                  <a:pt x="4947608" y="-8736"/>
                  <a:pt x="5016874" y="66917"/>
                  <a:pt x="5027249" y="200997"/>
                </a:cubicBezTo>
                <a:cubicBezTo>
                  <a:pt x="5040623" y="367194"/>
                  <a:pt x="5044969" y="436647"/>
                  <a:pt x="5027249" y="594939"/>
                </a:cubicBezTo>
                <a:cubicBezTo>
                  <a:pt x="5009529" y="753231"/>
                  <a:pt x="5021530" y="839832"/>
                  <a:pt x="5027249" y="1004960"/>
                </a:cubicBezTo>
                <a:cubicBezTo>
                  <a:pt x="5046019" y="1098292"/>
                  <a:pt x="4931638" y="1207943"/>
                  <a:pt x="4826252" y="1205957"/>
                </a:cubicBezTo>
                <a:cubicBezTo>
                  <a:pt x="4706594" y="1194607"/>
                  <a:pt x="4398895" y="1183251"/>
                  <a:pt x="4258006" y="1205957"/>
                </a:cubicBezTo>
                <a:cubicBezTo>
                  <a:pt x="4117117" y="1228663"/>
                  <a:pt x="3888108" y="1198998"/>
                  <a:pt x="3597256" y="1205957"/>
                </a:cubicBezTo>
                <a:cubicBezTo>
                  <a:pt x="3306404" y="1212917"/>
                  <a:pt x="3181925" y="1213324"/>
                  <a:pt x="3029010" y="1205957"/>
                </a:cubicBezTo>
                <a:cubicBezTo>
                  <a:pt x="2876095" y="1198590"/>
                  <a:pt x="2552421" y="1201754"/>
                  <a:pt x="2275754" y="1205957"/>
                </a:cubicBezTo>
                <a:cubicBezTo>
                  <a:pt x="1999087" y="1210160"/>
                  <a:pt x="1830668" y="1172495"/>
                  <a:pt x="1568751" y="1205957"/>
                </a:cubicBezTo>
                <a:cubicBezTo>
                  <a:pt x="1306834" y="1239419"/>
                  <a:pt x="1108270" y="1195517"/>
                  <a:pt x="954253" y="1205957"/>
                </a:cubicBezTo>
                <a:cubicBezTo>
                  <a:pt x="800236" y="1216397"/>
                  <a:pt x="490125" y="1216583"/>
                  <a:pt x="200997" y="1205957"/>
                </a:cubicBezTo>
                <a:cubicBezTo>
                  <a:pt x="66762" y="1198504"/>
                  <a:pt x="3331" y="1091980"/>
                  <a:pt x="0" y="1004960"/>
                </a:cubicBezTo>
                <a:cubicBezTo>
                  <a:pt x="4455" y="802888"/>
                  <a:pt x="-3070" y="739984"/>
                  <a:pt x="0" y="586899"/>
                </a:cubicBezTo>
                <a:cubicBezTo>
                  <a:pt x="3070" y="433814"/>
                  <a:pt x="10272" y="350319"/>
                  <a:pt x="0" y="20099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Poppins"/>
                <a:cs typeface="Poppins"/>
              </a:rPr>
              <a:t>The yolk or the egg white.</a:t>
            </a:r>
            <a:endParaRPr lang="en-US" sz="20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9726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E58C41-CA0F-3EAF-A123-D805EE0D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000-D3A6-F2F3-2BDB-D6C122A7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82" y="584200"/>
            <a:ext cx="7183437" cy="8649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2DB8A-11E4-55F4-A538-0C6C96B35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357" y="1601304"/>
            <a:ext cx="9899287" cy="532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What is one healthy thing you have learned about eggs today?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0AC6AA-891E-CC08-D2DD-471CC6C99861}"/>
              </a:ext>
            </a:extLst>
          </p:cNvPr>
          <p:cNvSpPr txBox="1">
            <a:spLocks/>
          </p:cNvSpPr>
          <p:nvPr/>
        </p:nvSpPr>
        <p:spPr>
          <a:xfrm>
            <a:off x="1459275" y="3053866"/>
            <a:ext cx="9273448" cy="106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2400" b="1" dirty="0">
                <a:solidFill>
                  <a:srgbClr val="D1DFED"/>
                </a:solidFill>
                <a:latin typeface="Poppins" pitchFamily="2" charset="77"/>
                <a:cs typeface="Poppins" pitchFamily="2" charset="77"/>
              </a:rPr>
              <a:t>Quick quiz!</a:t>
            </a:r>
          </a:p>
          <a:p>
            <a:pPr marL="0" indent="0" algn="ctr" fontAlgn="base">
              <a:buNone/>
            </a:pPr>
            <a:r>
              <a:rPr lang="en-GB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Why are eggs healthy?</a:t>
            </a:r>
            <a:endParaRPr lang="en-US" sz="2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7EF261-1F56-9954-6786-8C38C77A5940}"/>
              </a:ext>
            </a:extLst>
          </p:cNvPr>
          <p:cNvSpPr/>
          <p:nvPr/>
        </p:nvSpPr>
        <p:spPr>
          <a:xfrm>
            <a:off x="1674166" y="4435745"/>
            <a:ext cx="8843668" cy="1205957"/>
          </a:xfrm>
          <a:custGeom>
            <a:avLst/>
            <a:gdLst>
              <a:gd name="csX0" fmla="*/ 0 w 8843668"/>
              <a:gd name="csY0" fmla="*/ 200997 h 1205957"/>
              <a:gd name="csX1" fmla="*/ 200997 w 8843668"/>
              <a:gd name="csY1" fmla="*/ 0 h 1205957"/>
              <a:gd name="csX2" fmla="*/ 681523 w 8843668"/>
              <a:gd name="csY2" fmla="*/ 0 h 1205957"/>
              <a:gd name="csX3" fmla="*/ 1499716 w 8843668"/>
              <a:gd name="csY3" fmla="*/ 0 h 1205957"/>
              <a:gd name="csX4" fmla="*/ 2233492 w 8843668"/>
              <a:gd name="csY4" fmla="*/ 0 h 1205957"/>
              <a:gd name="csX5" fmla="*/ 2714018 w 8843668"/>
              <a:gd name="csY5" fmla="*/ 0 h 1205957"/>
              <a:gd name="csX6" fmla="*/ 3278961 w 8843668"/>
              <a:gd name="csY6" fmla="*/ 0 h 1205957"/>
              <a:gd name="csX7" fmla="*/ 4012737 w 8843668"/>
              <a:gd name="csY7" fmla="*/ 0 h 1205957"/>
              <a:gd name="csX8" fmla="*/ 4577680 w 8843668"/>
              <a:gd name="csY8" fmla="*/ 0 h 1205957"/>
              <a:gd name="csX9" fmla="*/ 5058206 w 8843668"/>
              <a:gd name="csY9" fmla="*/ 0 h 1205957"/>
              <a:gd name="csX10" fmla="*/ 5623149 w 8843668"/>
              <a:gd name="csY10" fmla="*/ 0 h 1205957"/>
              <a:gd name="csX11" fmla="*/ 6356925 w 8843668"/>
              <a:gd name="csY11" fmla="*/ 0 h 1205957"/>
              <a:gd name="csX12" fmla="*/ 6921868 w 8843668"/>
              <a:gd name="csY12" fmla="*/ 0 h 1205957"/>
              <a:gd name="csX13" fmla="*/ 7655645 w 8843668"/>
              <a:gd name="csY13" fmla="*/ 0 h 1205957"/>
              <a:gd name="csX14" fmla="*/ 8051754 w 8843668"/>
              <a:gd name="csY14" fmla="*/ 0 h 1205957"/>
              <a:gd name="csX15" fmla="*/ 8642671 w 8843668"/>
              <a:gd name="csY15" fmla="*/ 0 h 1205957"/>
              <a:gd name="csX16" fmla="*/ 8843668 w 8843668"/>
              <a:gd name="csY16" fmla="*/ 200997 h 1205957"/>
              <a:gd name="csX17" fmla="*/ 8843668 w 8843668"/>
              <a:gd name="csY17" fmla="*/ 594939 h 1205957"/>
              <a:gd name="csX18" fmla="*/ 8843668 w 8843668"/>
              <a:gd name="csY18" fmla="*/ 1004960 h 1205957"/>
              <a:gd name="csX19" fmla="*/ 8642671 w 8843668"/>
              <a:gd name="csY19" fmla="*/ 1205957 h 1205957"/>
              <a:gd name="csX20" fmla="*/ 7908895 w 8843668"/>
              <a:gd name="csY20" fmla="*/ 1205957 h 1205957"/>
              <a:gd name="csX21" fmla="*/ 7175118 w 8843668"/>
              <a:gd name="csY21" fmla="*/ 1205957 h 1205957"/>
              <a:gd name="csX22" fmla="*/ 6694592 w 8843668"/>
              <a:gd name="csY22" fmla="*/ 1205957 h 1205957"/>
              <a:gd name="csX23" fmla="*/ 6298483 w 8843668"/>
              <a:gd name="csY23" fmla="*/ 1205957 h 1205957"/>
              <a:gd name="csX24" fmla="*/ 5733540 w 8843668"/>
              <a:gd name="csY24" fmla="*/ 1205957 h 1205957"/>
              <a:gd name="csX25" fmla="*/ 5084181 w 8843668"/>
              <a:gd name="csY25" fmla="*/ 1205957 h 1205957"/>
              <a:gd name="csX26" fmla="*/ 4519238 w 8843668"/>
              <a:gd name="csY26" fmla="*/ 1205957 h 1205957"/>
              <a:gd name="csX27" fmla="*/ 3785462 w 8843668"/>
              <a:gd name="csY27" fmla="*/ 1205957 h 1205957"/>
              <a:gd name="csX28" fmla="*/ 3389352 w 8843668"/>
              <a:gd name="csY28" fmla="*/ 1205957 h 1205957"/>
              <a:gd name="csX29" fmla="*/ 2655576 w 8843668"/>
              <a:gd name="csY29" fmla="*/ 1205957 h 1205957"/>
              <a:gd name="csX30" fmla="*/ 2006217 w 8843668"/>
              <a:gd name="csY30" fmla="*/ 1205957 h 1205957"/>
              <a:gd name="csX31" fmla="*/ 1356857 w 8843668"/>
              <a:gd name="csY31" fmla="*/ 1205957 h 1205957"/>
              <a:gd name="csX32" fmla="*/ 200997 w 8843668"/>
              <a:gd name="csY32" fmla="*/ 1205957 h 1205957"/>
              <a:gd name="csX33" fmla="*/ 0 w 8843668"/>
              <a:gd name="csY33" fmla="*/ 1004960 h 1205957"/>
              <a:gd name="csX34" fmla="*/ 0 w 8843668"/>
              <a:gd name="csY34" fmla="*/ 627097 h 1205957"/>
              <a:gd name="csX35" fmla="*/ 0 w 8843668"/>
              <a:gd name="csY35" fmla="*/ 200997 h 12059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843668" h="1205957" fill="none" extrusionOk="0">
                <a:moveTo>
                  <a:pt x="0" y="200997"/>
                </a:moveTo>
                <a:cubicBezTo>
                  <a:pt x="-17139" y="104054"/>
                  <a:pt x="79078" y="12000"/>
                  <a:pt x="200997" y="0"/>
                </a:cubicBezTo>
                <a:cubicBezTo>
                  <a:pt x="378364" y="-18064"/>
                  <a:pt x="496211" y="14346"/>
                  <a:pt x="681523" y="0"/>
                </a:cubicBezTo>
                <a:cubicBezTo>
                  <a:pt x="866835" y="-14346"/>
                  <a:pt x="1174265" y="-31424"/>
                  <a:pt x="1499716" y="0"/>
                </a:cubicBezTo>
                <a:cubicBezTo>
                  <a:pt x="1825167" y="31424"/>
                  <a:pt x="2029021" y="2201"/>
                  <a:pt x="2233492" y="0"/>
                </a:cubicBezTo>
                <a:cubicBezTo>
                  <a:pt x="2437963" y="-2201"/>
                  <a:pt x="2523759" y="-19713"/>
                  <a:pt x="2714018" y="0"/>
                </a:cubicBezTo>
                <a:cubicBezTo>
                  <a:pt x="2904277" y="19713"/>
                  <a:pt x="3076130" y="20972"/>
                  <a:pt x="3278961" y="0"/>
                </a:cubicBezTo>
                <a:cubicBezTo>
                  <a:pt x="3481792" y="-20972"/>
                  <a:pt x="3685409" y="-1711"/>
                  <a:pt x="4012737" y="0"/>
                </a:cubicBezTo>
                <a:cubicBezTo>
                  <a:pt x="4340065" y="1711"/>
                  <a:pt x="4361522" y="-20505"/>
                  <a:pt x="4577680" y="0"/>
                </a:cubicBezTo>
                <a:cubicBezTo>
                  <a:pt x="4793838" y="20505"/>
                  <a:pt x="4940068" y="9621"/>
                  <a:pt x="5058206" y="0"/>
                </a:cubicBezTo>
                <a:cubicBezTo>
                  <a:pt x="5176344" y="-9621"/>
                  <a:pt x="5372715" y="-15902"/>
                  <a:pt x="5623149" y="0"/>
                </a:cubicBezTo>
                <a:cubicBezTo>
                  <a:pt x="5873583" y="15902"/>
                  <a:pt x="6042695" y="11325"/>
                  <a:pt x="6356925" y="0"/>
                </a:cubicBezTo>
                <a:cubicBezTo>
                  <a:pt x="6671155" y="-11325"/>
                  <a:pt x="6652185" y="-12325"/>
                  <a:pt x="6921868" y="0"/>
                </a:cubicBezTo>
                <a:cubicBezTo>
                  <a:pt x="7191551" y="12325"/>
                  <a:pt x="7438059" y="27371"/>
                  <a:pt x="7655645" y="0"/>
                </a:cubicBezTo>
                <a:cubicBezTo>
                  <a:pt x="7873231" y="-27371"/>
                  <a:pt x="7933807" y="-11384"/>
                  <a:pt x="8051754" y="0"/>
                </a:cubicBezTo>
                <a:cubicBezTo>
                  <a:pt x="8169701" y="11384"/>
                  <a:pt x="8376428" y="-16341"/>
                  <a:pt x="8642671" y="0"/>
                </a:cubicBezTo>
                <a:cubicBezTo>
                  <a:pt x="8746865" y="20983"/>
                  <a:pt x="8845861" y="75631"/>
                  <a:pt x="8843668" y="200997"/>
                </a:cubicBezTo>
                <a:cubicBezTo>
                  <a:pt x="8852179" y="373491"/>
                  <a:pt x="8861862" y="470763"/>
                  <a:pt x="8843668" y="594939"/>
                </a:cubicBezTo>
                <a:cubicBezTo>
                  <a:pt x="8825474" y="719115"/>
                  <a:pt x="8840979" y="803128"/>
                  <a:pt x="8843668" y="1004960"/>
                </a:cubicBezTo>
                <a:cubicBezTo>
                  <a:pt x="8845301" y="1106103"/>
                  <a:pt x="8756885" y="1198430"/>
                  <a:pt x="8642671" y="1205957"/>
                </a:cubicBezTo>
                <a:cubicBezTo>
                  <a:pt x="8436552" y="1235706"/>
                  <a:pt x="8148956" y="1207200"/>
                  <a:pt x="7908895" y="1205957"/>
                </a:cubicBezTo>
                <a:cubicBezTo>
                  <a:pt x="7668834" y="1204714"/>
                  <a:pt x="7440154" y="1202210"/>
                  <a:pt x="7175118" y="1205957"/>
                </a:cubicBezTo>
                <a:cubicBezTo>
                  <a:pt x="6910082" y="1209704"/>
                  <a:pt x="6932180" y="1200818"/>
                  <a:pt x="6694592" y="1205957"/>
                </a:cubicBezTo>
                <a:cubicBezTo>
                  <a:pt x="6457004" y="1211096"/>
                  <a:pt x="6450156" y="1207175"/>
                  <a:pt x="6298483" y="1205957"/>
                </a:cubicBezTo>
                <a:cubicBezTo>
                  <a:pt x="6146810" y="1204739"/>
                  <a:pt x="5851684" y="1220501"/>
                  <a:pt x="5733540" y="1205957"/>
                </a:cubicBezTo>
                <a:cubicBezTo>
                  <a:pt x="5615396" y="1191413"/>
                  <a:pt x="5234204" y="1197789"/>
                  <a:pt x="5084181" y="1205957"/>
                </a:cubicBezTo>
                <a:cubicBezTo>
                  <a:pt x="4934158" y="1214125"/>
                  <a:pt x="4646875" y="1207952"/>
                  <a:pt x="4519238" y="1205957"/>
                </a:cubicBezTo>
                <a:cubicBezTo>
                  <a:pt x="4391601" y="1203962"/>
                  <a:pt x="4098852" y="1224714"/>
                  <a:pt x="3785462" y="1205957"/>
                </a:cubicBezTo>
                <a:cubicBezTo>
                  <a:pt x="3472072" y="1187200"/>
                  <a:pt x="3523968" y="1193671"/>
                  <a:pt x="3389352" y="1205957"/>
                </a:cubicBezTo>
                <a:cubicBezTo>
                  <a:pt x="3254736" y="1218244"/>
                  <a:pt x="2850452" y="1180527"/>
                  <a:pt x="2655576" y="1205957"/>
                </a:cubicBezTo>
                <a:cubicBezTo>
                  <a:pt x="2460700" y="1231387"/>
                  <a:pt x="2263222" y="1219009"/>
                  <a:pt x="2006217" y="1205957"/>
                </a:cubicBezTo>
                <a:cubicBezTo>
                  <a:pt x="1749212" y="1192905"/>
                  <a:pt x="1504348" y="1237681"/>
                  <a:pt x="1356857" y="1205957"/>
                </a:cubicBezTo>
                <a:cubicBezTo>
                  <a:pt x="1209366" y="1174233"/>
                  <a:pt x="545918" y="1218250"/>
                  <a:pt x="200997" y="1205957"/>
                </a:cubicBezTo>
                <a:cubicBezTo>
                  <a:pt x="86522" y="1208826"/>
                  <a:pt x="4753" y="1112336"/>
                  <a:pt x="0" y="1004960"/>
                </a:cubicBezTo>
                <a:cubicBezTo>
                  <a:pt x="8726" y="904513"/>
                  <a:pt x="2408" y="788170"/>
                  <a:pt x="0" y="627097"/>
                </a:cubicBezTo>
                <a:cubicBezTo>
                  <a:pt x="-2408" y="466024"/>
                  <a:pt x="-2165" y="386840"/>
                  <a:pt x="0" y="200997"/>
                </a:cubicBezTo>
                <a:close/>
              </a:path>
              <a:path w="8843668" h="1205957" stroke="0" extrusionOk="0">
                <a:moveTo>
                  <a:pt x="0" y="200997"/>
                </a:moveTo>
                <a:cubicBezTo>
                  <a:pt x="16800" y="78412"/>
                  <a:pt x="88576" y="8740"/>
                  <a:pt x="200997" y="0"/>
                </a:cubicBezTo>
                <a:cubicBezTo>
                  <a:pt x="552609" y="28846"/>
                  <a:pt x="709648" y="10645"/>
                  <a:pt x="934773" y="0"/>
                </a:cubicBezTo>
                <a:cubicBezTo>
                  <a:pt x="1159898" y="-10645"/>
                  <a:pt x="1318597" y="22581"/>
                  <a:pt x="1668550" y="0"/>
                </a:cubicBezTo>
                <a:cubicBezTo>
                  <a:pt x="2018503" y="-22581"/>
                  <a:pt x="2282798" y="13298"/>
                  <a:pt x="2486743" y="0"/>
                </a:cubicBezTo>
                <a:cubicBezTo>
                  <a:pt x="2690688" y="-13298"/>
                  <a:pt x="2726772" y="-7236"/>
                  <a:pt x="2882852" y="0"/>
                </a:cubicBezTo>
                <a:cubicBezTo>
                  <a:pt x="3038932" y="7236"/>
                  <a:pt x="3198428" y="11753"/>
                  <a:pt x="3278961" y="0"/>
                </a:cubicBezTo>
                <a:cubicBezTo>
                  <a:pt x="3359494" y="-11753"/>
                  <a:pt x="3896294" y="27019"/>
                  <a:pt x="4097154" y="0"/>
                </a:cubicBezTo>
                <a:cubicBezTo>
                  <a:pt x="4298014" y="-27019"/>
                  <a:pt x="4484956" y="3550"/>
                  <a:pt x="4746514" y="0"/>
                </a:cubicBezTo>
                <a:cubicBezTo>
                  <a:pt x="5008072" y="-3550"/>
                  <a:pt x="5395529" y="40320"/>
                  <a:pt x="5564707" y="0"/>
                </a:cubicBezTo>
                <a:cubicBezTo>
                  <a:pt x="5733885" y="-40320"/>
                  <a:pt x="5870159" y="-15867"/>
                  <a:pt x="6045233" y="0"/>
                </a:cubicBezTo>
                <a:cubicBezTo>
                  <a:pt x="6220307" y="15867"/>
                  <a:pt x="6651032" y="-18115"/>
                  <a:pt x="6863426" y="0"/>
                </a:cubicBezTo>
                <a:cubicBezTo>
                  <a:pt x="7075820" y="18115"/>
                  <a:pt x="7129403" y="-17829"/>
                  <a:pt x="7259535" y="0"/>
                </a:cubicBezTo>
                <a:cubicBezTo>
                  <a:pt x="7389667" y="17829"/>
                  <a:pt x="7881202" y="-10196"/>
                  <a:pt x="8077728" y="0"/>
                </a:cubicBezTo>
                <a:cubicBezTo>
                  <a:pt x="8274254" y="10196"/>
                  <a:pt x="8376556" y="-5160"/>
                  <a:pt x="8642671" y="0"/>
                </a:cubicBezTo>
                <a:cubicBezTo>
                  <a:pt x="8738738" y="-7264"/>
                  <a:pt x="8837913" y="97371"/>
                  <a:pt x="8843668" y="200997"/>
                </a:cubicBezTo>
                <a:cubicBezTo>
                  <a:pt x="8838099" y="349347"/>
                  <a:pt x="8831344" y="430261"/>
                  <a:pt x="8843668" y="619058"/>
                </a:cubicBezTo>
                <a:cubicBezTo>
                  <a:pt x="8855992" y="807855"/>
                  <a:pt x="8848554" y="826642"/>
                  <a:pt x="8843668" y="1004960"/>
                </a:cubicBezTo>
                <a:cubicBezTo>
                  <a:pt x="8827150" y="1126417"/>
                  <a:pt x="8750293" y="1210219"/>
                  <a:pt x="8642671" y="1205957"/>
                </a:cubicBezTo>
                <a:cubicBezTo>
                  <a:pt x="8493401" y="1189970"/>
                  <a:pt x="8349171" y="1187721"/>
                  <a:pt x="8246562" y="1205957"/>
                </a:cubicBezTo>
                <a:cubicBezTo>
                  <a:pt x="8143953" y="1224193"/>
                  <a:pt x="7953504" y="1223981"/>
                  <a:pt x="7850452" y="1205957"/>
                </a:cubicBezTo>
                <a:cubicBezTo>
                  <a:pt x="7747400" y="1187934"/>
                  <a:pt x="7599401" y="1186825"/>
                  <a:pt x="7454343" y="1205957"/>
                </a:cubicBezTo>
                <a:cubicBezTo>
                  <a:pt x="7309285" y="1225089"/>
                  <a:pt x="7046455" y="1207396"/>
                  <a:pt x="6720567" y="1205957"/>
                </a:cubicBezTo>
                <a:cubicBezTo>
                  <a:pt x="6394679" y="1204518"/>
                  <a:pt x="6137897" y="1219485"/>
                  <a:pt x="5986790" y="1205957"/>
                </a:cubicBezTo>
                <a:cubicBezTo>
                  <a:pt x="5835683" y="1192429"/>
                  <a:pt x="5542699" y="1194978"/>
                  <a:pt x="5168597" y="1205957"/>
                </a:cubicBezTo>
                <a:cubicBezTo>
                  <a:pt x="4794495" y="1216936"/>
                  <a:pt x="4743156" y="1220770"/>
                  <a:pt x="4519238" y="1205957"/>
                </a:cubicBezTo>
                <a:cubicBezTo>
                  <a:pt x="4295320" y="1191144"/>
                  <a:pt x="4095469" y="1179406"/>
                  <a:pt x="3785462" y="1205957"/>
                </a:cubicBezTo>
                <a:cubicBezTo>
                  <a:pt x="3475455" y="1232508"/>
                  <a:pt x="3284178" y="1220776"/>
                  <a:pt x="3051685" y="1205957"/>
                </a:cubicBezTo>
                <a:cubicBezTo>
                  <a:pt x="2819192" y="1191138"/>
                  <a:pt x="2683312" y="1228637"/>
                  <a:pt x="2571159" y="1205957"/>
                </a:cubicBezTo>
                <a:cubicBezTo>
                  <a:pt x="2459006" y="1183277"/>
                  <a:pt x="2093375" y="1238051"/>
                  <a:pt x="1921800" y="1205957"/>
                </a:cubicBezTo>
                <a:cubicBezTo>
                  <a:pt x="1750225" y="1173863"/>
                  <a:pt x="1515069" y="1215962"/>
                  <a:pt x="1188023" y="1205957"/>
                </a:cubicBezTo>
                <a:cubicBezTo>
                  <a:pt x="860977" y="1195952"/>
                  <a:pt x="453588" y="1164124"/>
                  <a:pt x="200997" y="1205957"/>
                </a:cubicBezTo>
                <a:cubicBezTo>
                  <a:pt x="80084" y="1193282"/>
                  <a:pt x="9591" y="1130769"/>
                  <a:pt x="0" y="1004960"/>
                </a:cubicBezTo>
                <a:cubicBezTo>
                  <a:pt x="-7872" y="869724"/>
                  <a:pt x="20798" y="706664"/>
                  <a:pt x="0" y="586899"/>
                </a:cubicBezTo>
                <a:cubicBezTo>
                  <a:pt x="-20798" y="467134"/>
                  <a:pt x="9843" y="335304"/>
                  <a:pt x="0" y="20099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They contain lots of vitamins and protein that help give us energy and grow strong.</a:t>
            </a:r>
            <a:endParaRPr lang="en-US" sz="20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3212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7C4D9-39BA-2028-FDB4-19E07530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E19B-468F-4655-A066-F7002375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82" y="584200"/>
            <a:ext cx="7183437" cy="8649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B650-FA47-47BB-27ED-612C3D619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357" y="1601304"/>
            <a:ext cx="9899287" cy="532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What is one healthy thing you have learned about eggs today?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FC9F92-BBC5-5595-266E-9D299E8984EC}"/>
              </a:ext>
            </a:extLst>
          </p:cNvPr>
          <p:cNvSpPr txBox="1">
            <a:spLocks/>
          </p:cNvSpPr>
          <p:nvPr/>
        </p:nvSpPr>
        <p:spPr>
          <a:xfrm>
            <a:off x="1459275" y="3053866"/>
            <a:ext cx="9273448" cy="106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2400" b="1" dirty="0">
                <a:solidFill>
                  <a:srgbClr val="D1DFED"/>
                </a:solidFill>
                <a:latin typeface="Poppins" pitchFamily="2" charset="77"/>
                <a:cs typeface="Poppins" pitchFamily="2" charset="77"/>
              </a:rPr>
              <a:t>Quick quiz!</a:t>
            </a:r>
          </a:p>
          <a:p>
            <a:pPr marL="0" indent="0" algn="ctr" fontAlgn="base">
              <a:buNone/>
            </a:pPr>
            <a:r>
              <a:rPr lang="en-GB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Can you think of one way we can enjoy eggs?</a:t>
            </a:r>
            <a:endParaRPr lang="en-US" sz="2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9858B2-7512-2F2C-5DF1-BF95C88471D3}"/>
              </a:ext>
            </a:extLst>
          </p:cNvPr>
          <p:cNvSpPr/>
          <p:nvPr/>
        </p:nvSpPr>
        <p:spPr>
          <a:xfrm>
            <a:off x="1674166" y="4435745"/>
            <a:ext cx="8843668" cy="1205957"/>
          </a:xfrm>
          <a:custGeom>
            <a:avLst/>
            <a:gdLst>
              <a:gd name="csX0" fmla="*/ 0 w 8843668"/>
              <a:gd name="csY0" fmla="*/ 200997 h 1205957"/>
              <a:gd name="csX1" fmla="*/ 200997 w 8843668"/>
              <a:gd name="csY1" fmla="*/ 0 h 1205957"/>
              <a:gd name="csX2" fmla="*/ 681523 w 8843668"/>
              <a:gd name="csY2" fmla="*/ 0 h 1205957"/>
              <a:gd name="csX3" fmla="*/ 1499716 w 8843668"/>
              <a:gd name="csY3" fmla="*/ 0 h 1205957"/>
              <a:gd name="csX4" fmla="*/ 2233492 w 8843668"/>
              <a:gd name="csY4" fmla="*/ 0 h 1205957"/>
              <a:gd name="csX5" fmla="*/ 2714018 w 8843668"/>
              <a:gd name="csY5" fmla="*/ 0 h 1205957"/>
              <a:gd name="csX6" fmla="*/ 3278961 w 8843668"/>
              <a:gd name="csY6" fmla="*/ 0 h 1205957"/>
              <a:gd name="csX7" fmla="*/ 4012737 w 8843668"/>
              <a:gd name="csY7" fmla="*/ 0 h 1205957"/>
              <a:gd name="csX8" fmla="*/ 4577680 w 8843668"/>
              <a:gd name="csY8" fmla="*/ 0 h 1205957"/>
              <a:gd name="csX9" fmla="*/ 5058206 w 8843668"/>
              <a:gd name="csY9" fmla="*/ 0 h 1205957"/>
              <a:gd name="csX10" fmla="*/ 5623149 w 8843668"/>
              <a:gd name="csY10" fmla="*/ 0 h 1205957"/>
              <a:gd name="csX11" fmla="*/ 6356925 w 8843668"/>
              <a:gd name="csY11" fmla="*/ 0 h 1205957"/>
              <a:gd name="csX12" fmla="*/ 6921868 w 8843668"/>
              <a:gd name="csY12" fmla="*/ 0 h 1205957"/>
              <a:gd name="csX13" fmla="*/ 7655645 w 8843668"/>
              <a:gd name="csY13" fmla="*/ 0 h 1205957"/>
              <a:gd name="csX14" fmla="*/ 8051754 w 8843668"/>
              <a:gd name="csY14" fmla="*/ 0 h 1205957"/>
              <a:gd name="csX15" fmla="*/ 8642671 w 8843668"/>
              <a:gd name="csY15" fmla="*/ 0 h 1205957"/>
              <a:gd name="csX16" fmla="*/ 8843668 w 8843668"/>
              <a:gd name="csY16" fmla="*/ 200997 h 1205957"/>
              <a:gd name="csX17" fmla="*/ 8843668 w 8843668"/>
              <a:gd name="csY17" fmla="*/ 594939 h 1205957"/>
              <a:gd name="csX18" fmla="*/ 8843668 w 8843668"/>
              <a:gd name="csY18" fmla="*/ 1004960 h 1205957"/>
              <a:gd name="csX19" fmla="*/ 8642671 w 8843668"/>
              <a:gd name="csY19" fmla="*/ 1205957 h 1205957"/>
              <a:gd name="csX20" fmla="*/ 7908895 w 8843668"/>
              <a:gd name="csY20" fmla="*/ 1205957 h 1205957"/>
              <a:gd name="csX21" fmla="*/ 7175118 w 8843668"/>
              <a:gd name="csY21" fmla="*/ 1205957 h 1205957"/>
              <a:gd name="csX22" fmla="*/ 6694592 w 8843668"/>
              <a:gd name="csY22" fmla="*/ 1205957 h 1205957"/>
              <a:gd name="csX23" fmla="*/ 6298483 w 8843668"/>
              <a:gd name="csY23" fmla="*/ 1205957 h 1205957"/>
              <a:gd name="csX24" fmla="*/ 5733540 w 8843668"/>
              <a:gd name="csY24" fmla="*/ 1205957 h 1205957"/>
              <a:gd name="csX25" fmla="*/ 5084181 w 8843668"/>
              <a:gd name="csY25" fmla="*/ 1205957 h 1205957"/>
              <a:gd name="csX26" fmla="*/ 4519238 w 8843668"/>
              <a:gd name="csY26" fmla="*/ 1205957 h 1205957"/>
              <a:gd name="csX27" fmla="*/ 3785462 w 8843668"/>
              <a:gd name="csY27" fmla="*/ 1205957 h 1205957"/>
              <a:gd name="csX28" fmla="*/ 3389352 w 8843668"/>
              <a:gd name="csY28" fmla="*/ 1205957 h 1205957"/>
              <a:gd name="csX29" fmla="*/ 2655576 w 8843668"/>
              <a:gd name="csY29" fmla="*/ 1205957 h 1205957"/>
              <a:gd name="csX30" fmla="*/ 2006217 w 8843668"/>
              <a:gd name="csY30" fmla="*/ 1205957 h 1205957"/>
              <a:gd name="csX31" fmla="*/ 1356857 w 8843668"/>
              <a:gd name="csY31" fmla="*/ 1205957 h 1205957"/>
              <a:gd name="csX32" fmla="*/ 200997 w 8843668"/>
              <a:gd name="csY32" fmla="*/ 1205957 h 1205957"/>
              <a:gd name="csX33" fmla="*/ 0 w 8843668"/>
              <a:gd name="csY33" fmla="*/ 1004960 h 1205957"/>
              <a:gd name="csX34" fmla="*/ 0 w 8843668"/>
              <a:gd name="csY34" fmla="*/ 627097 h 1205957"/>
              <a:gd name="csX35" fmla="*/ 0 w 8843668"/>
              <a:gd name="csY35" fmla="*/ 200997 h 12059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843668" h="1205957" fill="none" extrusionOk="0">
                <a:moveTo>
                  <a:pt x="0" y="200997"/>
                </a:moveTo>
                <a:cubicBezTo>
                  <a:pt x="-17139" y="104054"/>
                  <a:pt x="79078" y="12000"/>
                  <a:pt x="200997" y="0"/>
                </a:cubicBezTo>
                <a:cubicBezTo>
                  <a:pt x="378364" y="-18064"/>
                  <a:pt x="496211" y="14346"/>
                  <a:pt x="681523" y="0"/>
                </a:cubicBezTo>
                <a:cubicBezTo>
                  <a:pt x="866835" y="-14346"/>
                  <a:pt x="1174265" y="-31424"/>
                  <a:pt x="1499716" y="0"/>
                </a:cubicBezTo>
                <a:cubicBezTo>
                  <a:pt x="1825167" y="31424"/>
                  <a:pt x="2029021" y="2201"/>
                  <a:pt x="2233492" y="0"/>
                </a:cubicBezTo>
                <a:cubicBezTo>
                  <a:pt x="2437963" y="-2201"/>
                  <a:pt x="2523759" y="-19713"/>
                  <a:pt x="2714018" y="0"/>
                </a:cubicBezTo>
                <a:cubicBezTo>
                  <a:pt x="2904277" y="19713"/>
                  <a:pt x="3076130" y="20972"/>
                  <a:pt x="3278961" y="0"/>
                </a:cubicBezTo>
                <a:cubicBezTo>
                  <a:pt x="3481792" y="-20972"/>
                  <a:pt x="3685409" y="-1711"/>
                  <a:pt x="4012737" y="0"/>
                </a:cubicBezTo>
                <a:cubicBezTo>
                  <a:pt x="4340065" y="1711"/>
                  <a:pt x="4361522" y="-20505"/>
                  <a:pt x="4577680" y="0"/>
                </a:cubicBezTo>
                <a:cubicBezTo>
                  <a:pt x="4793838" y="20505"/>
                  <a:pt x="4940068" y="9621"/>
                  <a:pt x="5058206" y="0"/>
                </a:cubicBezTo>
                <a:cubicBezTo>
                  <a:pt x="5176344" y="-9621"/>
                  <a:pt x="5372715" y="-15902"/>
                  <a:pt x="5623149" y="0"/>
                </a:cubicBezTo>
                <a:cubicBezTo>
                  <a:pt x="5873583" y="15902"/>
                  <a:pt x="6042695" y="11325"/>
                  <a:pt x="6356925" y="0"/>
                </a:cubicBezTo>
                <a:cubicBezTo>
                  <a:pt x="6671155" y="-11325"/>
                  <a:pt x="6652185" y="-12325"/>
                  <a:pt x="6921868" y="0"/>
                </a:cubicBezTo>
                <a:cubicBezTo>
                  <a:pt x="7191551" y="12325"/>
                  <a:pt x="7438059" y="27371"/>
                  <a:pt x="7655645" y="0"/>
                </a:cubicBezTo>
                <a:cubicBezTo>
                  <a:pt x="7873231" y="-27371"/>
                  <a:pt x="7933807" y="-11384"/>
                  <a:pt x="8051754" y="0"/>
                </a:cubicBezTo>
                <a:cubicBezTo>
                  <a:pt x="8169701" y="11384"/>
                  <a:pt x="8376428" y="-16341"/>
                  <a:pt x="8642671" y="0"/>
                </a:cubicBezTo>
                <a:cubicBezTo>
                  <a:pt x="8746865" y="20983"/>
                  <a:pt x="8845861" y="75631"/>
                  <a:pt x="8843668" y="200997"/>
                </a:cubicBezTo>
                <a:cubicBezTo>
                  <a:pt x="8852179" y="373491"/>
                  <a:pt x="8861862" y="470763"/>
                  <a:pt x="8843668" y="594939"/>
                </a:cubicBezTo>
                <a:cubicBezTo>
                  <a:pt x="8825474" y="719115"/>
                  <a:pt x="8840979" y="803128"/>
                  <a:pt x="8843668" y="1004960"/>
                </a:cubicBezTo>
                <a:cubicBezTo>
                  <a:pt x="8845301" y="1106103"/>
                  <a:pt x="8756885" y="1198430"/>
                  <a:pt x="8642671" y="1205957"/>
                </a:cubicBezTo>
                <a:cubicBezTo>
                  <a:pt x="8436552" y="1235706"/>
                  <a:pt x="8148956" y="1207200"/>
                  <a:pt x="7908895" y="1205957"/>
                </a:cubicBezTo>
                <a:cubicBezTo>
                  <a:pt x="7668834" y="1204714"/>
                  <a:pt x="7440154" y="1202210"/>
                  <a:pt x="7175118" y="1205957"/>
                </a:cubicBezTo>
                <a:cubicBezTo>
                  <a:pt x="6910082" y="1209704"/>
                  <a:pt x="6932180" y="1200818"/>
                  <a:pt x="6694592" y="1205957"/>
                </a:cubicBezTo>
                <a:cubicBezTo>
                  <a:pt x="6457004" y="1211096"/>
                  <a:pt x="6450156" y="1207175"/>
                  <a:pt x="6298483" y="1205957"/>
                </a:cubicBezTo>
                <a:cubicBezTo>
                  <a:pt x="6146810" y="1204739"/>
                  <a:pt x="5851684" y="1220501"/>
                  <a:pt x="5733540" y="1205957"/>
                </a:cubicBezTo>
                <a:cubicBezTo>
                  <a:pt x="5615396" y="1191413"/>
                  <a:pt x="5234204" y="1197789"/>
                  <a:pt x="5084181" y="1205957"/>
                </a:cubicBezTo>
                <a:cubicBezTo>
                  <a:pt x="4934158" y="1214125"/>
                  <a:pt x="4646875" y="1207952"/>
                  <a:pt x="4519238" y="1205957"/>
                </a:cubicBezTo>
                <a:cubicBezTo>
                  <a:pt x="4391601" y="1203962"/>
                  <a:pt x="4098852" y="1224714"/>
                  <a:pt x="3785462" y="1205957"/>
                </a:cubicBezTo>
                <a:cubicBezTo>
                  <a:pt x="3472072" y="1187200"/>
                  <a:pt x="3523968" y="1193671"/>
                  <a:pt x="3389352" y="1205957"/>
                </a:cubicBezTo>
                <a:cubicBezTo>
                  <a:pt x="3254736" y="1218244"/>
                  <a:pt x="2850452" y="1180527"/>
                  <a:pt x="2655576" y="1205957"/>
                </a:cubicBezTo>
                <a:cubicBezTo>
                  <a:pt x="2460700" y="1231387"/>
                  <a:pt x="2263222" y="1219009"/>
                  <a:pt x="2006217" y="1205957"/>
                </a:cubicBezTo>
                <a:cubicBezTo>
                  <a:pt x="1749212" y="1192905"/>
                  <a:pt x="1504348" y="1237681"/>
                  <a:pt x="1356857" y="1205957"/>
                </a:cubicBezTo>
                <a:cubicBezTo>
                  <a:pt x="1209366" y="1174233"/>
                  <a:pt x="545918" y="1218250"/>
                  <a:pt x="200997" y="1205957"/>
                </a:cubicBezTo>
                <a:cubicBezTo>
                  <a:pt x="86522" y="1208826"/>
                  <a:pt x="4753" y="1112336"/>
                  <a:pt x="0" y="1004960"/>
                </a:cubicBezTo>
                <a:cubicBezTo>
                  <a:pt x="8726" y="904513"/>
                  <a:pt x="2408" y="788170"/>
                  <a:pt x="0" y="627097"/>
                </a:cubicBezTo>
                <a:cubicBezTo>
                  <a:pt x="-2408" y="466024"/>
                  <a:pt x="-2165" y="386840"/>
                  <a:pt x="0" y="200997"/>
                </a:cubicBezTo>
                <a:close/>
              </a:path>
              <a:path w="8843668" h="1205957" stroke="0" extrusionOk="0">
                <a:moveTo>
                  <a:pt x="0" y="200997"/>
                </a:moveTo>
                <a:cubicBezTo>
                  <a:pt x="16800" y="78412"/>
                  <a:pt x="88576" y="8740"/>
                  <a:pt x="200997" y="0"/>
                </a:cubicBezTo>
                <a:cubicBezTo>
                  <a:pt x="552609" y="28846"/>
                  <a:pt x="709648" y="10645"/>
                  <a:pt x="934773" y="0"/>
                </a:cubicBezTo>
                <a:cubicBezTo>
                  <a:pt x="1159898" y="-10645"/>
                  <a:pt x="1318597" y="22581"/>
                  <a:pt x="1668550" y="0"/>
                </a:cubicBezTo>
                <a:cubicBezTo>
                  <a:pt x="2018503" y="-22581"/>
                  <a:pt x="2282798" y="13298"/>
                  <a:pt x="2486743" y="0"/>
                </a:cubicBezTo>
                <a:cubicBezTo>
                  <a:pt x="2690688" y="-13298"/>
                  <a:pt x="2726772" y="-7236"/>
                  <a:pt x="2882852" y="0"/>
                </a:cubicBezTo>
                <a:cubicBezTo>
                  <a:pt x="3038932" y="7236"/>
                  <a:pt x="3198428" y="11753"/>
                  <a:pt x="3278961" y="0"/>
                </a:cubicBezTo>
                <a:cubicBezTo>
                  <a:pt x="3359494" y="-11753"/>
                  <a:pt x="3896294" y="27019"/>
                  <a:pt x="4097154" y="0"/>
                </a:cubicBezTo>
                <a:cubicBezTo>
                  <a:pt x="4298014" y="-27019"/>
                  <a:pt x="4484956" y="3550"/>
                  <a:pt x="4746514" y="0"/>
                </a:cubicBezTo>
                <a:cubicBezTo>
                  <a:pt x="5008072" y="-3550"/>
                  <a:pt x="5395529" y="40320"/>
                  <a:pt x="5564707" y="0"/>
                </a:cubicBezTo>
                <a:cubicBezTo>
                  <a:pt x="5733885" y="-40320"/>
                  <a:pt x="5870159" y="-15867"/>
                  <a:pt x="6045233" y="0"/>
                </a:cubicBezTo>
                <a:cubicBezTo>
                  <a:pt x="6220307" y="15867"/>
                  <a:pt x="6651032" y="-18115"/>
                  <a:pt x="6863426" y="0"/>
                </a:cubicBezTo>
                <a:cubicBezTo>
                  <a:pt x="7075820" y="18115"/>
                  <a:pt x="7129403" y="-17829"/>
                  <a:pt x="7259535" y="0"/>
                </a:cubicBezTo>
                <a:cubicBezTo>
                  <a:pt x="7389667" y="17829"/>
                  <a:pt x="7881202" y="-10196"/>
                  <a:pt x="8077728" y="0"/>
                </a:cubicBezTo>
                <a:cubicBezTo>
                  <a:pt x="8274254" y="10196"/>
                  <a:pt x="8376556" y="-5160"/>
                  <a:pt x="8642671" y="0"/>
                </a:cubicBezTo>
                <a:cubicBezTo>
                  <a:pt x="8738738" y="-7264"/>
                  <a:pt x="8837913" y="97371"/>
                  <a:pt x="8843668" y="200997"/>
                </a:cubicBezTo>
                <a:cubicBezTo>
                  <a:pt x="8838099" y="349347"/>
                  <a:pt x="8831344" y="430261"/>
                  <a:pt x="8843668" y="619058"/>
                </a:cubicBezTo>
                <a:cubicBezTo>
                  <a:pt x="8855992" y="807855"/>
                  <a:pt x="8848554" y="826642"/>
                  <a:pt x="8843668" y="1004960"/>
                </a:cubicBezTo>
                <a:cubicBezTo>
                  <a:pt x="8827150" y="1126417"/>
                  <a:pt x="8750293" y="1210219"/>
                  <a:pt x="8642671" y="1205957"/>
                </a:cubicBezTo>
                <a:cubicBezTo>
                  <a:pt x="8493401" y="1189970"/>
                  <a:pt x="8349171" y="1187721"/>
                  <a:pt x="8246562" y="1205957"/>
                </a:cubicBezTo>
                <a:cubicBezTo>
                  <a:pt x="8143953" y="1224193"/>
                  <a:pt x="7953504" y="1223981"/>
                  <a:pt x="7850452" y="1205957"/>
                </a:cubicBezTo>
                <a:cubicBezTo>
                  <a:pt x="7747400" y="1187934"/>
                  <a:pt x="7599401" y="1186825"/>
                  <a:pt x="7454343" y="1205957"/>
                </a:cubicBezTo>
                <a:cubicBezTo>
                  <a:pt x="7309285" y="1225089"/>
                  <a:pt x="7046455" y="1207396"/>
                  <a:pt x="6720567" y="1205957"/>
                </a:cubicBezTo>
                <a:cubicBezTo>
                  <a:pt x="6394679" y="1204518"/>
                  <a:pt x="6137897" y="1219485"/>
                  <a:pt x="5986790" y="1205957"/>
                </a:cubicBezTo>
                <a:cubicBezTo>
                  <a:pt x="5835683" y="1192429"/>
                  <a:pt x="5542699" y="1194978"/>
                  <a:pt x="5168597" y="1205957"/>
                </a:cubicBezTo>
                <a:cubicBezTo>
                  <a:pt x="4794495" y="1216936"/>
                  <a:pt x="4743156" y="1220770"/>
                  <a:pt x="4519238" y="1205957"/>
                </a:cubicBezTo>
                <a:cubicBezTo>
                  <a:pt x="4295320" y="1191144"/>
                  <a:pt x="4095469" y="1179406"/>
                  <a:pt x="3785462" y="1205957"/>
                </a:cubicBezTo>
                <a:cubicBezTo>
                  <a:pt x="3475455" y="1232508"/>
                  <a:pt x="3284178" y="1220776"/>
                  <a:pt x="3051685" y="1205957"/>
                </a:cubicBezTo>
                <a:cubicBezTo>
                  <a:pt x="2819192" y="1191138"/>
                  <a:pt x="2683312" y="1228637"/>
                  <a:pt x="2571159" y="1205957"/>
                </a:cubicBezTo>
                <a:cubicBezTo>
                  <a:pt x="2459006" y="1183277"/>
                  <a:pt x="2093375" y="1238051"/>
                  <a:pt x="1921800" y="1205957"/>
                </a:cubicBezTo>
                <a:cubicBezTo>
                  <a:pt x="1750225" y="1173863"/>
                  <a:pt x="1515069" y="1215962"/>
                  <a:pt x="1188023" y="1205957"/>
                </a:cubicBezTo>
                <a:cubicBezTo>
                  <a:pt x="860977" y="1195952"/>
                  <a:pt x="453588" y="1164124"/>
                  <a:pt x="200997" y="1205957"/>
                </a:cubicBezTo>
                <a:cubicBezTo>
                  <a:pt x="80084" y="1193282"/>
                  <a:pt x="9591" y="1130769"/>
                  <a:pt x="0" y="1004960"/>
                </a:cubicBezTo>
                <a:cubicBezTo>
                  <a:pt x="-7872" y="869724"/>
                  <a:pt x="20798" y="706664"/>
                  <a:pt x="0" y="586899"/>
                </a:cubicBezTo>
                <a:cubicBezTo>
                  <a:pt x="-20798" y="467134"/>
                  <a:pt x="9843" y="335304"/>
                  <a:pt x="0" y="20099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Boiled, fried, scrambled, poached or in a smoothie. There are so many ways! </a:t>
            </a:r>
            <a:endParaRPr lang="en-US" sz="20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985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DB16C-2225-B05A-D844-5440757F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A1F508-21EF-CFF4-5CC8-38DBC3EF902E}"/>
              </a:ext>
            </a:extLst>
          </p:cNvPr>
          <p:cNvSpPr txBox="1"/>
          <p:nvPr/>
        </p:nvSpPr>
        <p:spPr>
          <a:xfrm>
            <a:off x="809898" y="3115133"/>
            <a:ext cx="641243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3400" dirty="0">
                <a:latin typeface="Poppins" pitchFamily="2" charset="77"/>
                <a:cs typeface="Poppins" pitchFamily="2" charset="77"/>
              </a:rPr>
              <a:t>What food is this?</a:t>
            </a:r>
            <a:endParaRPr lang="en-GB" sz="3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E6F2D-2ACD-BD91-BB51-E643D27BA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12334" r="15316" b="12059"/>
          <a:stretch>
            <a:fillRect/>
          </a:stretch>
        </p:blipFill>
        <p:spPr>
          <a:xfrm>
            <a:off x="7754932" y="12700"/>
            <a:ext cx="4437067" cy="6845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FCA3B-2E05-B300-DFA9-A4ED615EF200}"/>
              </a:ext>
            </a:extLst>
          </p:cNvPr>
          <p:cNvSpPr txBox="1"/>
          <p:nvPr/>
        </p:nvSpPr>
        <p:spPr>
          <a:xfrm>
            <a:off x="803274" y="1800880"/>
            <a:ext cx="547396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Let’s explore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5594F4-633A-C7E6-2F65-068DA1720551}"/>
              </a:ext>
            </a:extLst>
          </p:cNvPr>
          <p:cNvSpPr txBox="1"/>
          <p:nvPr/>
        </p:nvSpPr>
        <p:spPr>
          <a:xfrm>
            <a:off x="803275" y="3863841"/>
            <a:ext cx="593716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3400" b="1" dirty="0">
                <a:latin typeface="Poppins" pitchFamily="2" charset="77"/>
                <a:cs typeface="Poppins" pitchFamily="2" charset="77"/>
              </a:rPr>
              <a:t>Have you eaten eggs before?</a:t>
            </a:r>
            <a:endParaRPr lang="en-GB" sz="34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4420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B7CAE-CF1B-A7C0-B1DF-C8BAD9730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004DD1-1BFE-94B4-4926-C6D0FE4ADAF1}"/>
              </a:ext>
            </a:extLst>
          </p:cNvPr>
          <p:cNvSpPr txBox="1"/>
          <p:nvPr/>
        </p:nvSpPr>
        <p:spPr>
          <a:xfrm>
            <a:off x="5081596" y="2685612"/>
            <a:ext cx="6801634" cy="3205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3400" dirty="0">
                <a:latin typeface="Poppins" pitchFamily="2" charset="77"/>
                <a:cs typeface="Poppins" pitchFamily="2" charset="77"/>
              </a:rPr>
              <a:t>Inside, there is the egg white and the egg yolk.</a:t>
            </a:r>
          </a:p>
          <a:p>
            <a:pPr fontAlgn="base">
              <a:lnSpc>
                <a:spcPct val="120000"/>
              </a:lnSpc>
            </a:pPr>
            <a:endParaRPr lang="en-US" sz="3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3400" dirty="0">
                <a:latin typeface="Poppins" pitchFamily="2" charset="77"/>
                <a:cs typeface="Poppins" pitchFamily="2" charset="77"/>
              </a:rPr>
              <a:t>These are the parts of the egg we can eat.</a:t>
            </a:r>
            <a:endParaRPr lang="en-GB" sz="3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1FCD7536-1B01-2D9C-DFC7-54AF003D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B7E59-2E9A-F346-7BD8-064ED27A74C0}"/>
              </a:ext>
            </a:extLst>
          </p:cNvPr>
          <p:cNvSpPr txBox="1"/>
          <p:nvPr/>
        </p:nvSpPr>
        <p:spPr>
          <a:xfrm>
            <a:off x="5094420" y="1371359"/>
            <a:ext cx="627723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Look inside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endParaRPr lang="en-GB" dirty="0"/>
          </a:p>
        </p:txBody>
      </p:sp>
      <p:pic>
        <p:nvPicPr>
          <p:cNvPr id="2" name="Picture 1" descr="A bowl of eggs and a bowl of eggs&#10;&#10;AI-generated content may be incorrect.">
            <a:extLst>
              <a:ext uri="{FF2B5EF4-FFF2-40B4-BE49-F238E27FC236}">
                <a16:creationId xmlns:a16="http://schemas.microsoft.com/office/drawing/2014/main" id="{8EE88218-954B-6C71-00E1-FC8368997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1" t="53889" r="23317"/>
          <a:stretch>
            <a:fillRect/>
          </a:stretch>
        </p:blipFill>
        <p:spPr>
          <a:xfrm>
            <a:off x="0" y="0"/>
            <a:ext cx="4437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5929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ADEC-721A-C74D-F209-CD434F2C5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379FCE-8270-E00E-EFB6-C307E1E76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2156" r="38484" b="740"/>
          <a:stretch>
            <a:fillRect/>
          </a:stretch>
        </p:blipFill>
        <p:spPr>
          <a:xfrm>
            <a:off x="7754931" y="0"/>
            <a:ext cx="443706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31C93-BB3F-C0EF-17E4-7112901FDC82}"/>
              </a:ext>
            </a:extLst>
          </p:cNvPr>
          <p:cNvSpPr txBox="1"/>
          <p:nvPr/>
        </p:nvSpPr>
        <p:spPr>
          <a:xfrm>
            <a:off x="803275" y="2290944"/>
            <a:ext cx="6406348" cy="11049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Why do you think people eat eggs?</a:t>
            </a:r>
            <a:endParaRPr lang="en-GB" sz="2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9F3D7-BB77-2072-5D3E-9C7D7B406C3A}"/>
              </a:ext>
            </a:extLst>
          </p:cNvPr>
          <p:cNvSpPr txBox="1"/>
          <p:nvPr/>
        </p:nvSpPr>
        <p:spPr>
          <a:xfrm>
            <a:off x="803275" y="3784671"/>
            <a:ext cx="6002474" cy="16219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Eggs are a healthy food that help us to grow strong and give us energy. </a:t>
            </a:r>
            <a:endParaRPr lang="en-GB" sz="2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D0AE6-46FD-07F2-ED3E-C2B298B45FE2}"/>
              </a:ext>
            </a:extLst>
          </p:cNvPr>
          <p:cNvSpPr txBox="1"/>
          <p:nvPr/>
        </p:nvSpPr>
        <p:spPr>
          <a:xfrm>
            <a:off x="803274" y="358431"/>
            <a:ext cx="6406348" cy="168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Why eggs are healthy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01250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E8B46-0577-A22B-4686-477DBE332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3AA78E-78BD-DE31-62BA-5195EF86A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2156" r="38484" b="740"/>
          <a:stretch>
            <a:fillRect/>
          </a:stretch>
        </p:blipFill>
        <p:spPr>
          <a:xfrm>
            <a:off x="7754931" y="0"/>
            <a:ext cx="443706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0A3DB8-F716-49DE-A0F0-11FA9C94F1C6}"/>
              </a:ext>
            </a:extLst>
          </p:cNvPr>
          <p:cNvSpPr txBox="1"/>
          <p:nvPr/>
        </p:nvSpPr>
        <p:spPr>
          <a:xfrm>
            <a:off x="815980" y="2274445"/>
            <a:ext cx="6094271" cy="11049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Eggs contain protein that helps our muscles grow. </a:t>
            </a:r>
            <a:endParaRPr lang="en-GB" sz="2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C5ABA-F1C2-32DA-7E42-D09310F663E2}"/>
              </a:ext>
            </a:extLst>
          </p:cNvPr>
          <p:cNvSpPr txBox="1"/>
          <p:nvPr/>
        </p:nvSpPr>
        <p:spPr>
          <a:xfrm>
            <a:off x="777742" y="3555551"/>
            <a:ext cx="6431880" cy="11049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Eggs also contain vitamins and minerals that keep us healthy.</a:t>
            </a:r>
            <a:endParaRPr lang="en-GB" sz="2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4E0F1-A61A-650E-6257-DDCC87D53D24}"/>
              </a:ext>
            </a:extLst>
          </p:cNvPr>
          <p:cNvSpPr txBox="1"/>
          <p:nvPr/>
        </p:nvSpPr>
        <p:spPr>
          <a:xfrm>
            <a:off x="790448" y="4836658"/>
            <a:ext cx="6431881" cy="16219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800" b="1" dirty="0">
                <a:latin typeface="Poppins" pitchFamily="2" charset="77"/>
                <a:cs typeface="Poppins" pitchFamily="2" charset="77"/>
              </a:rPr>
              <a:t>Do you know any other foods that help our bodies stay strong?</a:t>
            </a:r>
            <a:endParaRPr lang="en-GB" sz="28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 descr="A child holding a glass of juice&#10;&#10;AI-generated content may be incorrect.">
            <a:extLst>
              <a:ext uri="{FF2B5EF4-FFF2-40B4-BE49-F238E27FC236}">
                <a16:creationId xmlns:a16="http://schemas.microsoft.com/office/drawing/2014/main" id="{0331A51A-16C7-7E4A-FF60-88F429E64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3" t="3750" r="18946" b="52917"/>
          <a:stretch>
            <a:fillRect/>
          </a:stretch>
        </p:blipFill>
        <p:spPr>
          <a:xfrm>
            <a:off x="6800850" y="796600"/>
            <a:ext cx="5391150" cy="606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E6B1B-271C-2974-23C8-FD7D9C53897C}"/>
              </a:ext>
            </a:extLst>
          </p:cNvPr>
          <p:cNvSpPr txBox="1"/>
          <p:nvPr/>
        </p:nvSpPr>
        <p:spPr>
          <a:xfrm>
            <a:off x="803274" y="358431"/>
            <a:ext cx="6406348" cy="168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Why eggs are healthy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8458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3251995" y="1403666"/>
            <a:ext cx="5688011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Lots of foods contain eggs.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Can you think of some?</a:t>
            </a:r>
            <a:endParaRPr lang="en-GB" sz="3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3807617" y="407087"/>
            <a:ext cx="457676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 in our food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CBB9A-5453-3EB7-3C4B-5EA9C2774C93}"/>
              </a:ext>
            </a:extLst>
          </p:cNvPr>
          <p:cNvSpPr txBox="1"/>
          <p:nvPr/>
        </p:nvSpPr>
        <p:spPr>
          <a:xfrm>
            <a:off x="1094770" y="5387380"/>
            <a:ext cx="10002457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So many meals can be made with eggs! 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  <a:r>
              <a:rPr lang="en-GB" sz="2400" b="1" dirty="0">
                <a:latin typeface="Poppins" pitchFamily="2" charset="77"/>
                <a:cs typeface="Poppins" pitchFamily="2" charset="77"/>
              </a:rPr>
              <a:t>Which of these do you think are healthy?</a:t>
            </a:r>
            <a:r>
              <a:rPr lang="en-US" sz="2400" b="1" dirty="0">
                <a:latin typeface="Poppins" pitchFamily="2" charset="77"/>
                <a:cs typeface="Poppins" pitchFamily="2" charset="77"/>
              </a:rPr>
              <a:t>​</a:t>
            </a:r>
            <a:r>
              <a:rPr lang="en-GB" sz="2400" dirty="0">
                <a:latin typeface="Poppins" pitchFamily="2" charset="77"/>
                <a:cs typeface="Poppins" pitchFamily="2" charset="77"/>
              </a:rPr>
              <a:t>​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E5103C-2883-409E-C5AA-0E8C2658B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426"/>
          <a:stretch/>
        </p:blipFill>
        <p:spPr>
          <a:xfrm>
            <a:off x="6656465" y="2973749"/>
            <a:ext cx="1641587" cy="165570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9FBCC4-E39A-EBEB-F503-2F6ED8FF5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21857"/>
          <a:stretch/>
        </p:blipFill>
        <p:spPr>
          <a:xfrm>
            <a:off x="2103170" y="3510888"/>
            <a:ext cx="1641587" cy="165570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D62BD2-8EA9-81D0-606E-E9FFB4194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r="15815"/>
          <a:stretch/>
        </p:blipFill>
        <p:spPr>
          <a:xfrm>
            <a:off x="273982" y="2444531"/>
            <a:ext cx="1641587" cy="165570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21554-A404-FF55-2ACE-FB45FE175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426"/>
          <a:stretch/>
        </p:blipFill>
        <p:spPr>
          <a:xfrm>
            <a:off x="2330527" y="1714500"/>
            <a:ext cx="1385667" cy="139758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15F9D9-7FD3-E1B6-59D1-F2679DF70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b="14364"/>
          <a:stretch/>
        </p:blipFill>
        <p:spPr>
          <a:xfrm rot="5928170">
            <a:off x="407988" y="228095"/>
            <a:ext cx="1641587" cy="165570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89683-F69D-382B-A64B-3890ADF28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 r="2822" b="15459"/>
          <a:stretch>
            <a:fillRect/>
          </a:stretch>
        </p:blipFill>
        <p:spPr>
          <a:xfrm>
            <a:off x="8563905" y="1383605"/>
            <a:ext cx="1641587" cy="165570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B610A0-23D4-87EC-726E-A6AF0E0F5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1071" r="13393" b="-1071"/>
          <a:stretch>
            <a:fillRect/>
          </a:stretch>
        </p:blipFill>
        <p:spPr>
          <a:xfrm>
            <a:off x="10431515" y="2370499"/>
            <a:ext cx="1641587" cy="1655702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56EE0-407D-93FB-3416-617424E752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0" t="25336" r="33311" b="45557"/>
          <a:stretch>
            <a:fillRect/>
          </a:stretch>
        </p:blipFill>
        <p:spPr>
          <a:xfrm>
            <a:off x="10339498" y="294390"/>
            <a:ext cx="1385667" cy="139758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60B262-DDDF-3DAA-A90D-861871EEE4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22115"/>
          <a:stretch/>
        </p:blipFill>
        <p:spPr>
          <a:xfrm>
            <a:off x="8819825" y="3548219"/>
            <a:ext cx="1385667" cy="139758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278B8A-D09E-F8A9-A5A8-BD97FB6A7B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/>
        </p:blipFill>
        <p:spPr>
          <a:xfrm>
            <a:off x="4464953" y="3180614"/>
            <a:ext cx="1385667" cy="1397581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40AE-4FB9-E2CE-112A-5E99ABED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4" y="517095"/>
            <a:ext cx="10550525" cy="898299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Food sorting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11A2E-9D3A-3616-841F-2CD28505C3C5}"/>
              </a:ext>
            </a:extLst>
          </p:cNvPr>
          <p:cNvSpPr txBox="1"/>
          <p:nvPr/>
        </p:nvSpPr>
        <p:spPr>
          <a:xfrm>
            <a:off x="803274" y="1616535"/>
            <a:ext cx="5292725" cy="4724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We are now going to take a look at sorting foods into healthy foods and treats (sometimes foods).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Treats are foods that we shouldn't have all the time, but are OK to have sometimes. </a:t>
            </a:r>
            <a:endParaRPr lang="en-US" sz="28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 descr="A white background with red lines&#10;&#10;AI-generated content may be incorrect.">
            <a:extLst>
              <a:ext uri="{FF2B5EF4-FFF2-40B4-BE49-F238E27FC236}">
                <a16:creationId xmlns:a16="http://schemas.microsoft.com/office/drawing/2014/main" id="{01FB2375-B7FB-CB0A-B2F8-8902C094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980">
            <a:off x="6842843" y="779708"/>
            <a:ext cx="6317018" cy="4463926"/>
          </a:xfrm>
          <a:prstGeom prst="rect">
            <a:avLst/>
          </a:prstGeom>
          <a:effectLst>
            <a:outerShdw blurRad="22635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5D17DCD-F17C-ED60-0C09-3DF5B5D6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001">
            <a:off x="6515422" y="3009502"/>
            <a:ext cx="6317018" cy="4463926"/>
          </a:xfrm>
          <a:prstGeom prst="rect">
            <a:avLst/>
          </a:prstGeom>
          <a:effectLst>
            <a:outerShdw blurRad="2159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314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BE6C59-C5DF-084E-B82E-335B462E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E51C-BEDF-68D9-47FA-985F886BC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199414"/>
            <a:ext cx="10550525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Healthy balance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5AEF5-0178-250F-7C28-D03E48B7794F}"/>
              </a:ext>
            </a:extLst>
          </p:cNvPr>
          <p:cNvSpPr txBox="1"/>
          <p:nvPr/>
        </p:nvSpPr>
        <p:spPr>
          <a:xfrm>
            <a:off x="803274" y="1524977"/>
            <a:ext cx="3764756" cy="49505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200" dirty="0">
                <a:latin typeface="Poppins" pitchFamily="2" charset="77"/>
                <a:cs typeface="Poppins" pitchFamily="2" charset="77"/>
              </a:rPr>
              <a:t>It is important for us to have a balanced diet. This means eating lots of healthy foods to help us grow.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200" dirty="0">
                <a:latin typeface="Poppins" pitchFamily="2" charset="77"/>
                <a:cs typeface="Poppins" pitchFamily="2" charset="77"/>
              </a:rPr>
              <a:t>It is OK to eat treats sometimes. 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2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200" dirty="0">
                <a:latin typeface="Poppins" pitchFamily="2" charset="77"/>
                <a:cs typeface="Poppins" pitchFamily="2" charset="77"/>
              </a:rPr>
              <a:t>What do you think would happen if we only ate treats? ​</a:t>
            </a:r>
          </a:p>
        </p:txBody>
      </p:sp>
      <p:pic>
        <p:nvPicPr>
          <p:cNvPr id="4" name="Picture 3" descr="A diagram of food items and food items&#10;&#10;AI-generated content may be incorrect.">
            <a:extLst>
              <a:ext uri="{FF2B5EF4-FFF2-40B4-BE49-F238E27FC236}">
                <a16:creationId xmlns:a16="http://schemas.microsoft.com/office/drawing/2014/main" id="{3500A57A-6FB0-0B86-65A8-32120CA64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03" y="1394347"/>
            <a:ext cx="7253589" cy="5307609"/>
          </a:xfrm>
          <a:prstGeom prst="rect">
            <a:avLst/>
          </a:prstGeom>
        </p:spPr>
      </p:pic>
      <p:pic>
        <p:nvPicPr>
          <p:cNvPr id="6" name="Picture 5" descr="A white plate with a blue text&#10;&#10;AI-generated content may be incorrect.">
            <a:extLst>
              <a:ext uri="{FF2B5EF4-FFF2-40B4-BE49-F238E27FC236}">
                <a16:creationId xmlns:a16="http://schemas.microsoft.com/office/drawing/2014/main" id="{69FEC19C-1EA5-F642-01C5-29D8F45E2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653">
            <a:off x="12749202" y="1694320"/>
            <a:ext cx="6701358" cy="4735520"/>
          </a:xfrm>
          <a:prstGeom prst="rect">
            <a:avLst/>
          </a:prstGeom>
          <a:effectLst>
            <a:outerShdw blurRad="2159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18861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137EB-56BD-3C7D-990E-DC7A6380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E075345-0B50-661F-5A77-F0E0023141FB}"/>
              </a:ext>
            </a:extLst>
          </p:cNvPr>
          <p:cNvSpPr txBox="1"/>
          <p:nvPr/>
        </p:nvSpPr>
        <p:spPr>
          <a:xfrm>
            <a:off x="803275" y="1608659"/>
            <a:ext cx="5554664" cy="43934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Now we are going to think about creating a healthy meal. </a:t>
            </a:r>
            <a:r>
              <a:rPr lang="en-US" sz="26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Think about what foods to put on your plate, making sure it is healthy. </a:t>
            </a:r>
            <a:r>
              <a:rPr lang="en-US" sz="26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fontAlgn="base">
              <a:lnSpc>
                <a:spcPct val="120000"/>
              </a:lnSpc>
            </a:pPr>
            <a:r>
              <a:rPr lang="en-GB" sz="2600" dirty="0">
                <a:latin typeface="Poppins" pitchFamily="2" charset="77"/>
                <a:cs typeface="Poppins" pitchFamily="2" charset="77"/>
              </a:rPr>
              <a:t>What type of eggs will you choose? ​​</a:t>
            </a:r>
          </a:p>
        </p:txBody>
      </p:sp>
      <p:pic>
        <p:nvPicPr>
          <p:cNvPr id="5" name="Picture 4" descr="A white plate with a blue text&#10;&#10;AI-generated content may be incorrect.">
            <a:extLst>
              <a:ext uri="{FF2B5EF4-FFF2-40B4-BE49-F238E27FC236}">
                <a16:creationId xmlns:a16="http://schemas.microsoft.com/office/drawing/2014/main" id="{66DB2EF7-A446-1905-B787-74E3AC7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653">
            <a:off x="6562714" y="1603084"/>
            <a:ext cx="6701358" cy="4735520"/>
          </a:xfrm>
          <a:prstGeom prst="rect">
            <a:avLst/>
          </a:prstGeom>
          <a:effectLst>
            <a:outerShdw blurRad="2159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iagram of food items and food items&#10;&#10;AI-generated content may be incorrect.">
            <a:extLst>
              <a:ext uri="{FF2B5EF4-FFF2-40B4-BE49-F238E27FC236}">
                <a16:creationId xmlns:a16="http://schemas.microsoft.com/office/drawing/2014/main" id="{8826CFFF-8C43-6E03-369F-E772C212B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98" y="-5544374"/>
            <a:ext cx="7253589" cy="53076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8A687F-E03D-BAA2-A50E-D64BF991B85F}"/>
              </a:ext>
            </a:extLst>
          </p:cNvPr>
          <p:cNvSpPr txBox="1">
            <a:spLocks/>
          </p:cNvSpPr>
          <p:nvPr/>
        </p:nvSpPr>
        <p:spPr>
          <a:xfrm>
            <a:off x="803274" y="199414"/>
            <a:ext cx="10550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Healthy balance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957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Props1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D3711C-98E0-4AD9-BBEA-285AF117C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7580</TotalTime>
  <Words>510</Words>
  <Application>Microsoft Macintosh PowerPoint</Application>
  <PresentationFormat>Widescreen</PresentationFormat>
  <Paragraphs>79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Poppins ExtraBold</vt:lpstr>
      <vt:lpstr>Poppins</vt:lpstr>
      <vt:lpstr>Bradley Hand ITC</vt:lpstr>
      <vt:lpstr>Arial</vt:lpstr>
      <vt:lpstr>Aptos Display</vt:lpstr>
      <vt:lpstr>office theme</vt:lpstr>
      <vt:lpstr>Healthy eating eggsperts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sorting</vt:lpstr>
      <vt:lpstr>Healthy balance</vt:lpstr>
      <vt:lpstr>PowerPoint Presentation</vt:lpstr>
      <vt:lpstr>How can we eat eggs?</vt:lpstr>
      <vt:lpstr>Eggs in recipes</vt:lpstr>
      <vt:lpstr>Reflection</vt:lpstr>
      <vt:lpstr>Reflection</vt:lpstr>
      <vt:lpstr>Reflection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74</cp:revision>
  <dcterms:created xsi:type="dcterms:W3CDTF">2025-12-03T09:28:16Z</dcterms:created>
  <dcterms:modified xsi:type="dcterms:W3CDTF">2026-04-27T14:32:33Z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