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FDF571-35AC-86F6-AA6E-27DEC7CA953D}" v="12" dt="2026-01-15T09:44:40.5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Barwell" userId="S::dan.barwell@educationcompany.co.uk::2a7f1cc5-30e4-4c59-9ee5-4339f4163110" providerId="AD" clId="Web-{4EFDF571-35AC-86F6-AA6E-27DEC7CA953D}"/>
    <pc:docChg chg="modSld">
      <pc:chgData name="Dan Barwell" userId="S::dan.barwell@educationcompany.co.uk::2a7f1cc5-30e4-4c59-9ee5-4339f4163110" providerId="AD" clId="Web-{4EFDF571-35AC-86F6-AA6E-27DEC7CA953D}" dt="2026-01-15T09:44:40.573" v="9" actId="1076"/>
      <pc:docMkLst>
        <pc:docMk/>
      </pc:docMkLst>
      <pc:sldChg chg="addSp modSp">
        <pc:chgData name="Dan Barwell" userId="S::dan.barwell@educationcompany.co.uk::2a7f1cc5-30e4-4c59-9ee5-4339f4163110" providerId="AD" clId="Web-{4EFDF571-35AC-86F6-AA6E-27DEC7CA953D}" dt="2026-01-15T09:44:40.573" v="9" actId="1076"/>
        <pc:sldMkLst>
          <pc:docMk/>
          <pc:sldMk cId="1147638506" sldId="257"/>
        </pc:sldMkLst>
        <pc:spChg chg="add mod">
          <ac:chgData name="Dan Barwell" userId="S::dan.barwell@educationcompany.co.uk::2a7f1cc5-30e4-4c59-9ee5-4339f4163110" providerId="AD" clId="Web-{4EFDF571-35AC-86F6-AA6E-27DEC7CA953D}" dt="2026-01-15T09:44:40.573" v="9" actId="1076"/>
          <ac:spMkLst>
            <pc:docMk/>
            <pc:sldMk cId="1147638506" sldId="257"/>
            <ac:spMk id="4" creationId="{393276D9-1528-CBFF-7C62-65043A6AEDE8}"/>
          </ac:spMkLst>
        </pc:spChg>
        <pc:cxnChg chg="mod">
          <ac:chgData name="Dan Barwell" userId="S::dan.barwell@educationcompany.co.uk::2a7f1cc5-30e4-4c59-9ee5-4339f4163110" providerId="AD" clId="Web-{4EFDF571-35AC-86F6-AA6E-27DEC7CA953D}" dt="2026-01-15T09:44:22.541" v="0" actId="1076"/>
          <ac:cxnSpMkLst>
            <pc:docMk/>
            <pc:sldMk cId="1147638506" sldId="257"/>
            <ac:cxnSpMk id="40" creationId="{77E3D639-4673-8A61-4662-446F51F55A04}"/>
          </ac:cxnSpMkLst>
        </pc:cxnChg>
      </pc:sldChg>
    </pc:docChg>
  </pc:docChgLst>
  <pc:docChgLst>
    <pc:chgData name="Dan Barwell" userId="S::dan.barwell@educationcompany.co.uk::2a7f1cc5-30e4-4c59-9ee5-4339f4163110" providerId="AD" clId="Web-{B6550D5E-ACCF-0A61-01C1-E8D57B0DDC25}"/>
    <pc:docChg chg="addSld modSld">
      <pc:chgData name="Dan Barwell" userId="S::dan.barwell@educationcompany.co.uk::2a7f1cc5-30e4-4c59-9ee5-4339f4163110" providerId="AD" clId="Web-{B6550D5E-ACCF-0A61-01C1-E8D57B0DDC25}" dt="2025-12-17T12:38:21.615" v="276"/>
      <pc:docMkLst>
        <pc:docMk/>
      </pc:docMkLst>
      <pc:sldChg chg="addSp delSp modSp">
        <pc:chgData name="Dan Barwell" userId="S::dan.barwell@educationcompany.co.uk::2a7f1cc5-30e4-4c59-9ee5-4339f4163110" providerId="AD" clId="Web-{B6550D5E-ACCF-0A61-01C1-E8D57B0DDC25}" dt="2025-12-17T12:37:21.506" v="217" actId="1076"/>
        <pc:sldMkLst>
          <pc:docMk/>
          <pc:sldMk cId="109857222" sldId="256"/>
        </pc:sldMkLst>
        <pc:spChg chg="mod">
          <ac:chgData name="Dan Barwell" userId="S::dan.barwell@educationcompany.co.uk::2a7f1cc5-30e4-4c59-9ee5-4339f4163110" providerId="AD" clId="Web-{B6550D5E-ACCF-0A61-01C1-E8D57B0DDC25}" dt="2025-12-17T12:31:01.712" v="8" actId="20577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6:54.850" v="210" actId="1076"/>
          <ac:spMkLst>
            <pc:docMk/>
            <pc:sldMk cId="109857222" sldId="256"/>
            <ac:spMk id="5" creationId="{8BDE20B5-2B95-1AED-36E1-C1024E75FB64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2:13.235" v="33" actId="1076"/>
          <ac:spMkLst>
            <pc:docMk/>
            <pc:sldMk cId="109857222" sldId="256"/>
            <ac:spMk id="7" creationId="{51986404-7708-F14F-417E-CAC60236917B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6:49.693" v="208" actId="1076"/>
          <ac:spMkLst>
            <pc:docMk/>
            <pc:sldMk cId="109857222" sldId="256"/>
            <ac:spMk id="9" creationId="{52770B50-1BE7-B9B3-695C-0FE4943BADAD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3:18.941" v="114" actId="20577"/>
          <ac:spMkLst>
            <pc:docMk/>
            <pc:sldMk cId="109857222" sldId="256"/>
            <ac:spMk id="11" creationId="{ECA9F7CE-82BD-FCF0-7014-CD5CF47AF865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7:21.506" v="217" actId="1076"/>
          <ac:spMkLst>
            <pc:docMk/>
            <pc:sldMk cId="109857222" sldId="256"/>
            <ac:spMk id="13" creationId="{F3F50D83-6FA3-3295-A8DF-A507A6FBA058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3:28.754" v="125" actId="20577"/>
          <ac:spMkLst>
            <pc:docMk/>
            <pc:sldMk cId="109857222" sldId="256"/>
            <ac:spMk id="15" creationId="{921AC07F-E9C9-0AB2-8053-390F9A0BC3D1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5:17.303" v="140" actId="20577"/>
          <ac:spMkLst>
            <pc:docMk/>
            <pc:sldMk cId="109857222" sldId="256"/>
            <ac:spMk id="17" creationId="{632225D4-0D3E-C9C8-13E7-F5FA45105A1C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7:05.100" v="212" actId="1076"/>
          <ac:spMkLst>
            <pc:docMk/>
            <pc:sldMk cId="109857222" sldId="256"/>
            <ac:spMk id="19" creationId="{65ADE6EA-9160-7259-C403-8EF4271CD608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7:10.818" v="214" actId="1076"/>
          <ac:spMkLst>
            <pc:docMk/>
            <pc:sldMk cId="109857222" sldId="256"/>
            <ac:spMk id="21" creationId="{422E1F8E-8B68-16A5-6B86-60F6C3950E7E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5:40.475" v="155" actId="20577"/>
          <ac:spMkLst>
            <pc:docMk/>
            <pc:sldMk cId="109857222" sldId="256"/>
            <ac:spMk id="23" creationId="{71B222B7-DA51-E634-8AB6-5CC8A62BCEC7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5:43.881" v="160" actId="20577"/>
          <ac:spMkLst>
            <pc:docMk/>
            <pc:sldMk cId="109857222" sldId="256"/>
            <ac:spMk id="25" creationId="{2737A601-9FFE-25D4-E87F-F00DED5F0710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7:13.553" v="215" actId="14100"/>
          <ac:spMkLst>
            <pc:docMk/>
            <pc:sldMk cId="109857222" sldId="256"/>
            <ac:spMk id="27" creationId="{EB73CD58-B7FC-EDC8-E2BC-B67DBB781F68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6:02.756" v="172" actId="20577"/>
          <ac:spMkLst>
            <pc:docMk/>
            <pc:sldMk cId="109857222" sldId="256"/>
            <ac:spMk id="29" creationId="{CA4A9DFB-A85F-89A5-92C6-24981D99C502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5:59.381" v="170" actId="20577"/>
          <ac:spMkLst>
            <pc:docMk/>
            <pc:sldMk cId="109857222" sldId="256"/>
            <ac:spMk id="31" creationId="{C0E1BB4A-5C19-C5AA-E994-D0084CC6A626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6:07.756" v="183" actId="20577"/>
          <ac:spMkLst>
            <pc:docMk/>
            <pc:sldMk cId="109857222" sldId="256"/>
            <ac:spMk id="33" creationId="{5DFED2D0-ACA7-B5EC-C8FB-A8F973E68B2B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6:10.975" v="190" actId="20577"/>
          <ac:spMkLst>
            <pc:docMk/>
            <pc:sldMk cId="109857222" sldId="256"/>
            <ac:spMk id="35" creationId="{0C5D91D4-D05B-7B10-D2C7-D56632EE3B6D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6:21.584" v="197" actId="20577"/>
          <ac:spMkLst>
            <pc:docMk/>
            <pc:sldMk cId="109857222" sldId="256"/>
            <ac:spMk id="37" creationId="{9820151D-3D99-6351-183F-510859972A75}"/>
          </ac:spMkLst>
        </pc:spChg>
        <pc:spChg chg="add mod">
          <ac:chgData name="Dan Barwell" userId="S::dan.barwell@educationcompany.co.uk::2a7f1cc5-30e4-4c59-9ee5-4339f4163110" providerId="AD" clId="Web-{B6550D5E-ACCF-0A61-01C1-E8D57B0DDC25}" dt="2025-12-17T12:36:26.975" v="206" actId="20577"/>
          <ac:spMkLst>
            <pc:docMk/>
            <pc:sldMk cId="109857222" sldId="256"/>
            <ac:spMk id="39" creationId="{7F32F355-A03F-0855-A170-36C04725267A}"/>
          </ac:spMkLst>
        </pc:spChg>
        <pc:picChg chg="add mod">
          <ac:chgData name="Dan Barwell" userId="S::dan.barwell@educationcompany.co.uk::2a7f1cc5-30e4-4c59-9ee5-4339f4163110" providerId="AD" clId="Web-{B6550D5E-ACCF-0A61-01C1-E8D57B0DDC25}" dt="2025-12-17T12:32:17.657" v="34" actId="1076"/>
          <ac:picMkLst>
            <pc:docMk/>
            <pc:sldMk cId="109857222" sldId="256"/>
            <ac:picMk id="4" creationId="{5366D2D0-373B-174A-DBF3-747C2392AFE3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13.235" v="32" actId="1076"/>
          <ac:picMkLst>
            <pc:docMk/>
            <pc:sldMk cId="109857222" sldId="256"/>
            <ac:picMk id="6" creationId="{94EF9493-D2CD-5F30-0607-6D24C22D11A8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22.486" v="38" actId="1076"/>
          <ac:picMkLst>
            <pc:docMk/>
            <pc:sldMk cId="109857222" sldId="256"/>
            <ac:picMk id="8" creationId="{69E2A94E-963C-CEF1-A177-8B9380B7AF58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25.549" v="42" actId="1076"/>
          <ac:picMkLst>
            <pc:docMk/>
            <pc:sldMk cId="109857222" sldId="256"/>
            <ac:picMk id="10" creationId="{752696B8-26FB-DD7D-1477-4C0C3E008C24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28.861" v="46" actId="1076"/>
          <ac:picMkLst>
            <pc:docMk/>
            <pc:sldMk cId="109857222" sldId="256"/>
            <ac:picMk id="12" creationId="{9F0633E7-21C7-CE6E-F0AB-0DA026E78A13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32.127" v="50" actId="1076"/>
          <ac:picMkLst>
            <pc:docMk/>
            <pc:sldMk cId="109857222" sldId="256"/>
            <ac:picMk id="14" creationId="{03A4921D-5407-9BA9-41F7-DF2E10260D2C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49.206" v="64" actId="1076"/>
          <ac:picMkLst>
            <pc:docMk/>
            <pc:sldMk cId="109857222" sldId="256"/>
            <ac:picMk id="16" creationId="{907198B2-145B-7F3B-A93B-0DD37BBB5ACB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49.237" v="66" actId="1076"/>
          <ac:picMkLst>
            <pc:docMk/>
            <pc:sldMk cId="109857222" sldId="256"/>
            <ac:picMk id="18" creationId="{7E79DAF2-CDF7-A6D3-631C-B10B19CC1E2E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49.269" v="68" actId="1076"/>
          <ac:picMkLst>
            <pc:docMk/>
            <pc:sldMk cId="109857222" sldId="256"/>
            <ac:picMk id="20" creationId="{FE868E34-ADBD-FD09-9F0C-D7AA6EDE62A1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49.300" v="70" actId="1076"/>
          <ac:picMkLst>
            <pc:docMk/>
            <pc:sldMk cId="109857222" sldId="256"/>
            <ac:picMk id="22" creationId="{A19F9517-0F6C-DDDF-6660-E089E5BC8AAF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49.331" v="72" actId="1076"/>
          <ac:picMkLst>
            <pc:docMk/>
            <pc:sldMk cId="109857222" sldId="256"/>
            <ac:picMk id="24" creationId="{0CE3E735-AAF0-D16D-7443-B0BED3B4548E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49.362" v="74" actId="1076"/>
          <ac:picMkLst>
            <pc:docMk/>
            <pc:sldMk cId="109857222" sldId="256"/>
            <ac:picMk id="26" creationId="{B9B752BA-7F9F-B6C1-03AF-2DB670E8BD51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53.300" v="88" actId="1076"/>
          <ac:picMkLst>
            <pc:docMk/>
            <pc:sldMk cId="109857222" sldId="256"/>
            <ac:picMk id="28" creationId="{5094D9DC-E738-03F0-9410-0623492554FC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53.331" v="90" actId="1076"/>
          <ac:picMkLst>
            <pc:docMk/>
            <pc:sldMk cId="109857222" sldId="256"/>
            <ac:picMk id="30" creationId="{3BF2C375-55B7-9A8D-639F-8BAB7CF7FB67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53.378" v="92" actId="1076"/>
          <ac:picMkLst>
            <pc:docMk/>
            <pc:sldMk cId="109857222" sldId="256"/>
            <ac:picMk id="32" creationId="{9CC82A29-EA3D-364F-4550-AB45D3598C8B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53.425" v="94" actId="1076"/>
          <ac:picMkLst>
            <pc:docMk/>
            <pc:sldMk cId="109857222" sldId="256"/>
            <ac:picMk id="34" creationId="{35EFEA3C-623C-BCD4-7919-4585DB45CD64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53.472" v="96" actId="1076"/>
          <ac:picMkLst>
            <pc:docMk/>
            <pc:sldMk cId="109857222" sldId="256"/>
            <ac:picMk id="36" creationId="{C2533416-F8A5-8B94-C7BB-21CCF705E2E4}"/>
          </ac:picMkLst>
        </pc:picChg>
        <pc:picChg chg="add mod">
          <ac:chgData name="Dan Barwell" userId="S::dan.barwell@educationcompany.co.uk::2a7f1cc5-30e4-4c59-9ee5-4339f4163110" providerId="AD" clId="Web-{B6550D5E-ACCF-0A61-01C1-E8D57B0DDC25}" dt="2025-12-17T12:32:53.519" v="98" actId="1076"/>
          <ac:picMkLst>
            <pc:docMk/>
            <pc:sldMk cId="109857222" sldId="256"/>
            <ac:picMk id="38" creationId="{48398E07-70F7-6562-B0B6-96E3102B70AE}"/>
          </ac:picMkLst>
        </pc:picChg>
      </pc:sldChg>
      <pc:sldChg chg="addSp delSp modSp add replId">
        <pc:chgData name="Dan Barwell" userId="S::dan.barwell@educationcompany.co.uk::2a7f1cc5-30e4-4c59-9ee5-4339f4163110" providerId="AD" clId="Web-{B6550D5E-ACCF-0A61-01C1-E8D57B0DDC25}" dt="2025-12-17T12:38:21.615" v="276"/>
        <pc:sldMkLst>
          <pc:docMk/>
          <pc:sldMk cId="1147638506" sldId="257"/>
        </pc:sldMkLst>
        <pc:spChg chg="add mod">
          <ac:chgData name="Dan Barwell" userId="S::dan.barwell@educationcompany.co.uk::2a7f1cc5-30e4-4c59-9ee5-4339f4163110" providerId="AD" clId="Web-{B6550D5E-ACCF-0A61-01C1-E8D57B0DDC25}" dt="2025-12-17T12:38:07.397" v="274" actId="1076"/>
          <ac:spMkLst>
            <pc:docMk/>
            <pc:sldMk cId="1147638506" sldId="257"/>
            <ac:spMk id="2" creationId="{55040C19-0C9A-8339-ABB4-5F2C4F1B6FD2}"/>
          </ac:spMkLst>
        </pc:spChg>
        <pc:spChg chg="mod">
          <ac:chgData name="Dan Barwell" userId="S::dan.barwell@educationcompany.co.uk::2a7f1cc5-30e4-4c59-9ee5-4339f4163110" providerId="AD" clId="Web-{B6550D5E-ACCF-0A61-01C1-E8D57B0DDC25}" dt="2025-12-17T12:37:50.928" v="267" actId="20577"/>
          <ac:spMkLst>
            <pc:docMk/>
            <pc:sldMk cId="1147638506" sldId="257"/>
            <ac:spMk id="11" creationId="{A31BEC86-7E20-61B9-EE9A-A4EA5BA41C14}"/>
          </ac:spMkLst>
        </pc:spChg>
        <pc:cxnChg chg="add mod">
          <ac:chgData name="Dan Barwell" userId="S::dan.barwell@educationcompany.co.uk::2a7f1cc5-30e4-4c59-9ee5-4339f4163110" providerId="AD" clId="Web-{B6550D5E-ACCF-0A61-01C1-E8D57B0DDC25}" dt="2025-12-17T12:38:21.615" v="276"/>
          <ac:cxnSpMkLst>
            <pc:docMk/>
            <pc:sldMk cId="1147638506" sldId="257"/>
            <ac:cxnSpMk id="40" creationId="{77E3D639-4673-8A61-4662-446F51F55A0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74" y="-999"/>
            <a:ext cx="2351852" cy="8655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solidFill>
                  <a:srgbClr val="FF0000"/>
                </a:solidFill>
                <a:latin typeface="Bradley Hand ITC"/>
              </a:rPr>
              <a:t>Create as a PDF</a:t>
            </a:r>
            <a:endParaRPr lang="en-GB" dirty="0">
              <a:solidFill>
                <a:srgbClr val="000000"/>
              </a:solidFill>
              <a:latin typeface="Bradley Hand ITC"/>
            </a:endParaRPr>
          </a:p>
        </p:txBody>
      </p:sp>
      <p:pic>
        <p:nvPicPr>
          <p:cNvPr id="4" name="Picture 3" descr="A circle with four lines&#10;&#10;Description automatically generated">
            <a:extLst>
              <a:ext uri="{FF2B5EF4-FFF2-40B4-BE49-F238E27FC236}">
                <a16:creationId xmlns:a16="http://schemas.microsoft.com/office/drawing/2014/main" id="{5366D2D0-373B-174A-DBF3-747C2392A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393" y="605660"/>
            <a:ext cx="1698625" cy="1535642"/>
          </a:xfrm>
          <a:prstGeom prst="rect">
            <a:avLst/>
          </a:prstGeom>
        </p:spPr>
      </p:pic>
      <p:sp>
        <p:nvSpPr>
          <p:cNvPr id="5" name="TextBox 30">
            <a:extLst>
              <a:ext uri="{FF2B5EF4-FFF2-40B4-BE49-F238E27FC236}">
                <a16:creationId xmlns:a16="http://schemas.microsoft.com/office/drawing/2014/main" id="{8BDE20B5-2B95-1AED-36E1-C1024E75FB64}"/>
              </a:ext>
            </a:extLst>
          </p:cNvPr>
          <p:cNvSpPr txBox="1"/>
          <p:nvPr/>
        </p:nvSpPr>
        <p:spPr>
          <a:xfrm>
            <a:off x="2636590" y="1113120"/>
            <a:ext cx="142436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Scrambled egg​</a:t>
            </a:r>
          </a:p>
        </p:txBody>
      </p:sp>
      <p:pic>
        <p:nvPicPr>
          <p:cNvPr id="6" name="Picture 5" descr="A circle with four lines&#10;&#10;Description automatically generated">
            <a:extLst>
              <a:ext uri="{FF2B5EF4-FFF2-40B4-BE49-F238E27FC236}">
                <a16:creationId xmlns:a16="http://schemas.microsoft.com/office/drawing/2014/main" id="{94EF9493-D2CD-5F30-0607-6D24C22D1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504" y="615067"/>
            <a:ext cx="1698625" cy="1535642"/>
          </a:xfrm>
          <a:prstGeom prst="rect">
            <a:avLst/>
          </a:prstGeom>
        </p:spPr>
      </p:pic>
      <p:sp>
        <p:nvSpPr>
          <p:cNvPr id="7" name="TextBox 30">
            <a:extLst>
              <a:ext uri="{FF2B5EF4-FFF2-40B4-BE49-F238E27FC236}">
                <a16:creationId xmlns:a16="http://schemas.microsoft.com/office/drawing/2014/main" id="{51986404-7708-F14F-417E-CAC60236917B}"/>
              </a:ext>
            </a:extLst>
          </p:cNvPr>
          <p:cNvSpPr txBox="1"/>
          <p:nvPr/>
        </p:nvSpPr>
        <p:spPr>
          <a:xfrm>
            <a:off x="915035" y="1178972"/>
            <a:ext cx="100102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Boiled Egg ​</a:t>
            </a:r>
          </a:p>
        </p:txBody>
      </p:sp>
      <p:pic>
        <p:nvPicPr>
          <p:cNvPr id="8" name="Picture 7" descr="A circle with four lines&#10;&#10;Description automatically generated">
            <a:extLst>
              <a:ext uri="{FF2B5EF4-FFF2-40B4-BE49-F238E27FC236}">
                <a16:creationId xmlns:a16="http://schemas.microsoft.com/office/drawing/2014/main" id="{69E2A94E-963C-CEF1-A177-8B9380B7AF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6615" y="615067"/>
            <a:ext cx="1698625" cy="1535642"/>
          </a:xfrm>
          <a:prstGeom prst="rect">
            <a:avLst/>
          </a:prstGeom>
        </p:spPr>
      </p:pic>
      <p:sp>
        <p:nvSpPr>
          <p:cNvPr id="9" name="TextBox 30">
            <a:extLst>
              <a:ext uri="{FF2B5EF4-FFF2-40B4-BE49-F238E27FC236}">
                <a16:creationId xmlns:a16="http://schemas.microsoft.com/office/drawing/2014/main" id="{52770B50-1BE7-B9B3-695C-0FE4943BADAD}"/>
              </a:ext>
            </a:extLst>
          </p:cNvPr>
          <p:cNvSpPr txBox="1"/>
          <p:nvPr/>
        </p:nvSpPr>
        <p:spPr>
          <a:xfrm>
            <a:off x="4395775" y="1273046"/>
            <a:ext cx="117036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Omelette ​</a:t>
            </a:r>
          </a:p>
        </p:txBody>
      </p:sp>
      <p:pic>
        <p:nvPicPr>
          <p:cNvPr id="10" name="Picture 9" descr="A circle with four lines&#10;&#10;Description automatically generated">
            <a:extLst>
              <a:ext uri="{FF2B5EF4-FFF2-40B4-BE49-F238E27FC236}">
                <a16:creationId xmlns:a16="http://schemas.microsoft.com/office/drawing/2014/main" id="{752696B8-26FB-DD7D-1477-4C0C3E008C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9800" y="568030"/>
            <a:ext cx="1698625" cy="1535642"/>
          </a:xfrm>
          <a:prstGeom prst="rect">
            <a:avLst/>
          </a:prstGeom>
        </p:spPr>
      </p:pic>
      <p:sp>
        <p:nvSpPr>
          <p:cNvPr id="11" name="TextBox 30">
            <a:extLst>
              <a:ext uri="{FF2B5EF4-FFF2-40B4-BE49-F238E27FC236}">
                <a16:creationId xmlns:a16="http://schemas.microsoft.com/office/drawing/2014/main" id="{ECA9F7CE-82BD-FCF0-7014-CD5CF47AF865}"/>
              </a:ext>
            </a:extLst>
          </p:cNvPr>
          <p:cNvSpPr txBox="1"/>
          <p:nvPr/>
        </p:nvSpPr>
        <p:spPr>
          <a:xfrm>
            <a:off x="6625331" y="1131935"/>
            <a:ext cx="1001027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Apple ​</a:t>
            </a:r>
          </a:p>
        </p:txBody>
      </p:sp>
      <p:pic>
        <p:nvPicPr>
          <p:cNvPr id="12" name="Picture 11" descr="A circle with four lines&#10;&#10;Description automatically generated">
            <a:extLst>
              <a:ext uri="{FF2B5EF4-FFF2-40B4-BE49-F238E27FC236}">
                <a16:creationId xmlns:a16="http://schemas.microsoft.com/office/drawing/2014/main" id="{9F0633E7-21C7-CE6E-F0AB-0DA026E78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7726" y="586845"/>
            <a:ext cx="1698625" cy="1535642"/>
          </a:xfrm>
          <a:prstGeom prst="rect">
            <a:avLst/>
          </a:prstGeom>
        </p:spPr>
      </p:pic>
      <p:sp>
        <p:nvSpPr>
          <p:cNvPr id="13" name="TextBox 30">
            <a:extLst>
              <a:ext uri="{FF2B5EF4-FFF2-40B4-BE49-F238E27FC236}">
                <a16:creationId xmlns:a16="http://schemas.microsoft.com/office/drawing/2014/main" id="{F3F50D83-6FA3-3295-A8DF-A507A6FBA058}"/>
              </a:ext>
            </a:extLst>
          </p:cNvPr>
          <p:cNvSpPr txBox="1"/>
          <p:nvPr/>
        </p:nvSpPr>
        <p:spPr>
          <a:xfrm>
            <a:off x="8440960" y="1131936"/>
            <a:ext cx="117036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Banana ​</a:t>
            </a:r>
          </a:p>
        </p:txBody>
      </p:sp>
      <p:pic>
        <p:nvPicPr>
          <p:cNvPr id="14" name="Picture 13" descr="A circle with four lines&#10;&#10;Description automatically generated">
            <a:extLst>
              <a:ext uri="{FF2B5EF4-FFF2-40B4-BE49-F238E27FC236}">
                <a16:creationId xmlns:a16="http://schemas.microsoft.com/office/drawing/2014/main" id="{03A4921D-5407-9BA9-41F7-DF2E10260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3281" y="577437"/>
            <a:ext cx="1698625" cy="1535642"/>
          </a:xfrm>
          <a:prstGeom prst="rect">
            <a:avLst/>
          </a:prstGeom>
        </p:spPr>
      </p:pic>
      <p:sp>
        <p:nvSpPr>
          <p:cNvPr id="15" name="TextBox 30">
            <a:extLst>
              <a:ext uri="{FF2B5EF4-FFF2-40B4-BE49-F238E27FC236}">
                <a16:creationId xmlns:a16="http://schemas.microsoft.com/office/drawing/2014/main" id="{921AC07F-E9C9-0AB2-8053-390F9A0BC3D1}"/>
              </a:ext>
            </a:extLst>
          </p:cNvPr>
          <p:cNvSpPr txBox="1"/>
          <p:nvPr/>
        </p:nvSpPr>
        <p:spPr>
          <a:xfrm>
            <a:off x="10538812" y="1141342"/>
            <a:ext cx="100102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Carrot sticks</a:t>
            </a:r>
          </a:p>
        </p:txBody>
      </p:sp>
      <p:pic>
        <p:nvPicPr>
          <p:cNvPr id="16" name="Picture 15" descr="A circle with four lines&#10;&#10;Description automatically generated">
            <a:extLst>
              <a:ext uri="{FF2B5EF4-FFF2-40B4-BE49-F238E27FC236}">
                <a16:creationId xmlns:a16="http://schemas.microsoft.com/office/drawing/2014/main" id="{907198B2-145B-7F3B-A93B-0DD37BBB5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430" y="2393067"/>
            <a:ext cx="1698625" cy="1535642"/>
          </a:xfrm>
          <a:prstGeom prst="rect">
            <a:avLst/>
          </a:prstGeom>
        </p:spPr>
      </p:pic>
      <p:sp>
        <p:nvSpPr>
          <p:cNvPr id="17" name="TextBox 30">
            <a:extLst>
              <a:ext uri="{FF2B5EF4-FFF2-40B4-BE49-F238E27FC236}">
                <a16:creationId xmlns:a16="http://schemas.microsoft.com/office/drawing/2014/main" id="{632225D4-0D3E-C9C8-13E7-F5FA45105A1C}"/>
              </a:ext>
            </a:extLst>
          </p:cNvPr>
          <p:cNvSpPr txBox="1"/>
          <p:nvPr/>
        </p:nvSpPr>
        <p:spPr>
          <a:xfrm>
            <a:off x="2852961" y="2956972"/>
            <a:ext cx="100102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Tomato</a:t>
            </a:r>
            <a:r>
              <a:rPr lang="en-GB" dirty="0"/>
              <a:t>​</a:t>
            </a:r>
            <a:endParaRPr lang="en-GB" sz="2000" dirty="0">
              <a:latin typeface="Bradley Hand ITC"/>
            </a:endParaRPr>
          </a:p>
        </p:txBody>
      </p:sp>
      <p:pic>
        <p:nvPicPr>
          <p:cNvPr id="18" name="Picture 17" descr="A circle with four lines&#10;&#10;Description automatically generated">
            <a:extLst>
              <a:ext uri="{FF2B5EF4-FFF2-40B4-BE49-F238E27FC236}">
                <a16:creationId xmlns:a16="http://schemas.microsoft.com/office/drawing/2014/main" id="{7E79DAF2-CDF7-A6D3-631C-B10B19CC1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541" y="2402474"/>
            <a:ext cx="1698625" cy="1535642"/>
          </a:xfrm>
          <a:prstGeom prst="rect">
            <a:avLst/>
          </a:prstGeom>
        </p:spPr>
      </p:pic>
      <p:sp>
        <p:nvSpPr>
          <p:cNvPr id="19" name="TextBox 30">
            <a:extLst>
              <a:ext uri="{FF2B5EF4-FFF2-40B4-BE49-F238E27FC236}">
                <a16:creationId xmlns:a16="http://schemas.microsoft.com/office/drawing/2014/main" id="{65ADE6EA-9160-7259-C403-8EF4271CD608}"/>
              </a:ext>
            </a:extLst>
          </p:cNvPr>
          <p:cNvSpPr txBox="1"/>
          <p:nvPr/>
        </p:nvSpPr>
        <p:spPr>
          <a:xfrm>
            <a:off x="726887" y="2919342"/>
            <a:ext cx="139613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Cucumber slices</a:t>
            </a:r>
          </a:p>
        </p:txBody>
      </p:sp>
      <p:pic>
        <p:nvPicPr>
          <p:cNvPr id="20" name="Picture 19" descr="A circle with four lines&#10;&#10;Description automatically generated">
            <a:extLst>
              <a:ext uri="{FF2B5EF4-FFF2-40B4-BE49-F238E27FC236}">
                <a16:creationId xmlns:a16="http://schemas.microsoft.com/office/drawing/2014/main" id="{FE868E34-ADBD-FD09-9F0C-D7AA6EDE6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652" y="2402474"/>
            <a:ext cx="1698625" cy="1535642"/>
          </a:xfrm>
          <a:prstGeom prst="rect">
            <a:avLst/>
          </a:prstGeom>
        </p:spPr>
      </p:pic>
      <p:sp>
        <p:nvSpPr>
          <p:cNvPr id="21" name="TextBox 30">
            <a:extLst>
              <a:ext uri="{FF2B5EF4-FFF2-40B4-BE49-F238E27FC236}">
                <a16:creationId xmlns:a16="http://schemas.microsoft.com/office/drawing/2014/main" id="{422E1F8E-8B68-16A5-6B86-60F6C3950E7E}"/>
              </a:ext>
            </a:extLst>
          </p:cNvPr>
          <p:cNvSpPr txBox="1"/>
          <p:nvPr/>
        </p:nvSpPr>
        <p:spPr>
          <a:xfrm>
            <a:off x="4442813" y="2919342"/>
            <a:ext cx="143376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Wholemeal bread​</a:t>
            </a:r>
          </a:p>
        </p:txBody>
      </p:sp>
      <p:pic>
        <p:nvPicPr>
          <p:cNvPr id="22" name="Picture 21" descr="A circle with four lines&#10;&#10;Description automatically generated">
            <a:extLst>
              <a:ext uri="{FF2B5EF4-FFF2-40B4-BE49-F238E27FC236}">
                <a16:creationId xmlns:a16="http://schemas.microsoft.com/office/drawing/2014/main" id="{A19F9517-0F6C-DDDF-6660-E089E5BC8A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6837" y="2355437"/>
            <a:ext cx="1698625" cy="1535642"/>
          </a:xfrm>
          <a:prstGeom prst="rect">
            <a:avLst/>
          </a:prstGeom>
        </p:spPr>
      </p:pic>
      <p:sp>
        <p:nvSpPr>
          <p:cNvPr id="23" name="TextBox 30">
            <a:extLst>
              <a:ext uri="{FF2B5EF4-FFF2-40B4-BE49-F238E27FC236}">
                <a16:creationId xmlns:a16="http://schemas.microsoft.com/office/drawing/2014/main" id="{71B222B7-DA51-E634-8AB6-5CC8A62BCEC7}"/>
              </a:ext>
            </a:extLst>
          </p:cNvPr>
          <p:cNvSpPr txBox="1"/>
          <p:nvPr/>
        </p:nvSpPr>
        <p:spPr>
          <a:xfrm>
            <a:off x="6672368" y="2919342"/>
            <a:ext cx="100102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Brown rice​</a:t>
            </a:r>
          </a:p>
        </p:txBody>
      </p:sp>
      <p:pic>
        <p:nvPicPr>
          <p:cNvPr id="24" name="Picture 23" descr="A circle with four lines&#10;&#10;Description automatically generated">
            <a:extLst>
              <a:ext uri="{FF2B5EF4-FFF2-40B4-BE49-F238E27FC236}">
                <a16:creationId xmlns:a16="http://schemas.microsoft.com/office/drawing/2014/main" id="{0CE3E735-AAF0-D16D-7443-B0BED3B45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4763" y="2374252"/>
            <a:ext cx="1698625" cy="1535642"/>
          </a:xfrm>
          <a:prstGeom prst="rect">
            <a:avLst/>
          </a:prstGeom>
        </p:spPr>
      </p:pic>
      <p:sp>
        <p:nvSpPr>
          <p:cNvPr id="25" name="TextBox 30">
            <a:extLst>
              <a:ext uri="{FF2B5EF4-FFF2-40B4-BE49-F238E27FC236}">
                <a16:creationId xmlns:a16="http://schemas.microsoft.com/office/drawing/2014/main" id="{2737A601-9FFE-25D4-E87F-F00DED5F0710}"/>
              </a:ext>
            </a:extLst>
          </p:cNvPr>
          <p:cNvSpPr txBox="1"/>
          <p:nvPr/>
        </p:nvSpPr>
        <p:spPr>
          <a:xfrm>
            <a:off x="8610294" y="2938157"/>
            <a:ext cx="1001027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Cheese​</a:t>
            </a:r>
          </a:p>
        </p:txBody>
      </p:sp>
      <p:pic>
        <p:nvPicPr>
          <p:cNvPr id="26" name="Picture 25" descr="A circle with four lines&#10;&#10;Description automatically generated">
            <a:extLst>
              <a:ext uri="{FF2B5EF4-FFF2-40B4-BE49-F238E27FC236}">
                <a16:creationId xmlns:a16="http://schemas.microsoft.com/office/drawing/2014/main" id="{B9B752BA-7F9F-B6C1-03AF-2DB670E8B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318" y="2364844"/>
            <a:ext cx="1698625" cy="1535642"/>
          </a:xfrm>
          <a:prstGeom prst="rect">
            <a:avLst/>
          </a:prstGeom>
        </p:spPr>
      </p:pic>
      <p:sp>
        <p:nvSpPr>
          <p:cNvPr id="27" name="TextBox 30">
            <a:extLst>
              <a:ext uri="{FF2B5EF4-FFF2-40B4-BE49-F238E27FC236}">
                <a16:creationId xmlns:a16="http://schemas.microsoft.com/office/drawing/2014/main" id="{EB73CD58-B7FC-EDC8-E2BC-B67DBB781F68}"/>
              </a:ext>
            </a:extLst>
          </p:cNvPr>
          <p:cNvSpPr txBox="1"/>
          <p:nvPr/>
        </p:nvSpPr>
        <p:spPr>
          <a:xfrm>
            <a:off x="10360072" y="2919342"/>
            <a:ext cx="1189175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Chocolate​</a:t>
            </a:r>
          </a:p>
        </p:txBody>
      </p:sp>
      <p:pic>
        <p:nvPicPr>
          <p:cNvPr id="28" name="Picture 27" descr="A circle with four lines&#10;&#10;Description automatically generated">
            <a:extLst>
              <a:ext uri="{FF2B5EF4-FFF2-40B4-BE49-F238E27FC236}">
                <a16:creationId xmlns:a16="http://schemas.microsoft.com/office/drawing/2014/main" id="{5094D9DC-E738-03F0-9410-062349255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430" y="4302771"/>
            <a:ext cx="1698625" cy="1535642"/>
          </a:xfrm>
          <a:prstGeom prst="rect">
            <a:avLst/>
          </a:prstGeom>
        </p:spPr>
      </p:pic>
      <p:sp>
        <p:nvSpPr>
          <p:cNvPr id="29" name="TextBox 30">
            <a:extLst>
              <a:ext uri="{FF2B5EF4-FFF2-40B4-BE49-F238E27FC236}">
                <a16:creationId xmlns:a16="http://schemas.microsoft.com/office/drawing/2014/main" id="{CA4A9DFB-A85F-89A5-92C6-24981D99C502}"/>
              </a:ext>
            </a:extLst>
          </p:cNvPr>
          <p:cNvSpPr txBox="1"/>
          <p:nvPr/>
        </p:nvSpPr>
        <p:spPr>
          <a:xfrm>
            <a:off x="2852961" y="4866676"/>
            <a:ext cx="1001027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Crisps ​</a:t>
            </a:r>
          </a:p>
        </p:txBody>
      </p:sp>
      <p:pic>
        <p:nvPicPr>
          <p:cNvPr id="30" name="Picture 29" descr="A circle with four lines&#10;&#10;Description automatically generated">
            <a:extLst>
              <a:ext uri="{FF2B5EF4-FFF2-40B4-BE49-F238E27FC236}">
                <a16:creationId xmlns:a16="http://schemas.microsoft.com/office/drawing/2014/main" id="{3BF2C375-55B7-9A8D-639F-8BAB7CF7FB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541" y="4312178"/>
            <a:ext cx="1698625" cy="1535642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C0E1BB4A-5C19-C5AA-E994-D0084CC6A626}"/>
              </a:ext>
            </a:extLst>
          </p:cNvPr>
          <p:cNvSpPr txBox="1"/>
          <p:nvPr/>
        </p:nvSpPr>
        <p:spPr>
          <a:xfrm>
            <a:off x="962072" y="4876083"/>
            <a:ext cx="1001027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Cake​</a:t>
            </a:r>
          </a:p>
        </p:txBody>
      </p:sp>
      <p:pic>
        <p:nvPicPr>
          <p:cNvPr id="32" name="Picture 31" descr="A circle with four lines&#10;&#10;Description automatically generated">
            <a:extLst>
              <a:ext uri="{FF2B5EF4-FFF2-40B4-BE49-F238E27FC236}">
                <a16:creationId xmlns:a16="http://schemas.microsoft.com/office/drawing/2014/main" id="{9CC82A29-EA3D-364F-4550-AB45D3598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652" y="4312178"/>
            <a:ext cx="1698625" cy="1535642"/>
          </a:xfrm>
          <a:prstGeom prst="rect">
            <a:avLst/>
          </a:prstGeom>
        </p:spPr>
      </p:pic>
      <p:sp>
        <p:nvSpPr>
          <p:cNvPr id="33" name="TextBox 30">
            <a:extLst>
              <a:ext uri="{FF2B5EF4-FFF2-40B4-BE49-F238E27FC236}">
                <a16:creationId xmlns:a16="http://schemas.microsoft.com/office/drawing/2014/main" id="{5DFED2D0-ACA7-B5EC-C8FB-A8F973E68B2B}"/>
              </a:ext>
            </a:extLst>
          </p:cNvPr>
          <p:cNvSpPr txBox="1"/>
          <p:nvPr/>
        </p:nvSpPr>
        <p:spPr>
          <a:xfrm>
            <a:off x="4659183" y="4876083"/>
            <a:ext cx="100102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Ice cream​</a:t>
            </a:r>
          </a:p>
        </p:txBody>
      </p:sp>
      <p:pic>
        <p:nvPicPr>
          <p:cNvPr id="34" name="Picture 33" descr="A circle with four lines&#10;&#10;Description automatically generated">
            <a:extLst>
              <a:ext uri="{FF2B5EF4-FFF2-40B4-BE49-F238E27FC236}">
                <a16:creationId xmlns:a16="http://schemas.microsoft.com/office/drawing/2014/main" id="{35EFEA3C-623C-BCD4-7919-4585DB45C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6837" y="4265141"/>
            <a:ext cx="1698625" cy="1535642"/>
          </a:xfrm>
          <a:prstGeom prst="rect">
            <a:avLst/>
          </a:prstGeom>
        </p:spPr>
      </p:pic>
      <p:sp>
        <p:nvSpPr>
          <p:cNvPr id="35" name="TextBox 30">
            <a:extLst>
              <a:ext uri="{FF2B5EF4-FFF2-40B4-BE49-F238E27FC236}">
                <a16:creationId xmlns:a16="http://schemas.microsoft.com/office/drawing/2014/main" id="{0C5D91D4-D05B-7B10-D2C7-D56632EE3B6D}"/>
              </a:ext>
            </a:extLst>
          </p:cNvPr>
          <p:cNvSpPr txBox="1"/>
          <p:nvPr/>
        </p:nvSpPr>
        <p:spPr>
          <a:xfrm>
            <a:off x="6672368" y="4829046"/>
            <a:ext cx="1001027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Cereal ​</a:t>
            </a:r>
          </a:p>
        </p:txBody>
      </p:sp>
      <p:pic>
        <p:nvPicPr>
          <p:cNvPr id="36" name="Picture 35" descr="A circle with four lines&#10;&#10;Description automatically generated">
            <a:extLst>
              <a:ext uri="{FF2B5EF4-FFF2-40B4-BE49-F238E27FC236}">
                <a16:creationId xmlns:a16="http://schemas.microsoft.com/office/drawing/2014/main" id="{C2533416-F8A5-8B94-C7BB-21CCF705E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4763" y="4283956"/>
            <a:ext cx="1698625" cy="1535642"/>
          </a:xfrm>
          <a:prstGeom prst="rect">
            <a:avLst/>
          </a:prstGeom>
        </p:spPr>
      </p:pic>
      <p:sp>
        <p:nvSpPr>
          <p:cNvPr id="37" name="TextBox 30">
            <a:extLst>
              <a:ext uri="{FF2B5EF4-FFF2-40B4-BE49-F238E27FC236}">
                <a16:creationId xmlns:a16="http://schemas.microsoft.com/office/drawing/2014/main" id="{9820151D-3D99-6351-183F-510859972A75}"/>
              </a:ext>
            </a:extLst>
          </p:cNvPr>
          <p:cNvSpPr txBox="1"/>
          <p:nvPr/>
        </p:nvSpPr>
        <p:spPr>
          <a:xfrm>
            <a:off x="8610294" y="4847861"/>
            <a:ext cx="100102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Fizzy drink</a:t>
            </a:r>
          </a:p>
        </p:txBody>
      </p:sp>
      <p:pic>
        <p:nvPicPr>
          <p:cNvPr id="38" name="Picture 37" descr="A circle with four lines&#10;&#10;Description automatically generated">
            <a:extLst>
              <a:ext uri="{FF2B5EF4-FFF2-40B4-BE49-F238E27FC236}">
                <a16:creationId xmlns:a16="http://schemas.microsoft.com/office/drawing/2014/main" id="{48398E07-70F7-6562-B0B6-96E3102B70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318" y="4274548"/>
            <a:ext cx="1698625" cy="1535642"/>
          </a:xfrm>
          <a:prstGeom prst="rect">
            <a:avLst/>
          </a:prstGeom>
        </p:spPr>
      </p:pic>
      <p:sp>
        <p:nvSpPr>
          <p:cNvPr id="39" name="TextBox 30">
            <a:extLst>
              <a:ext uri="{FF2B5EF4-FFF2-40B4-BE49-F238E27FC236}">
                <a16:creationId xmlns:a16="http://schemas.microsoft.com/office/drawing/2014/main" id="{7F32F355-A03F-0855-A170-36C04725267A}"/>
              </a:ext>
            </a:extLst>
          </p:cNvPr>
          <p:cNvSpPr txBox="1"/>
          <p:nvPr/>
        </p:nvSpPr>
        <p:spPr>
          <a:xfrm>
            <a:off x="10585849" y="4838453"/>
            <a:ext cx="1001027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/>
              </a:rPr>
              <a:t>Yogurt​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428F9-BD18-BB0A-7672-62A20B8F2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40175DB-30F1-12EE-E887-13E52C0F9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74" y="-999"/>
            <a:ext cx="2351852" cy="8655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solidFill>
                  <a:srgbClr val="FF0000"/>
                </a:solidFill>
                <a:latin typeface="Bradley Hand ITC"/>
              </a:rPr>
              <a:t>Create as a PDF</a:t>
            </a:r>
            <a:endParaRPr lang="en-GB" dirty="0">
              <a:solidFill>
                <a:srgbClr val="000000"/>
              </a:solidFill>
              <a:latin typeface="Bradley Hand ITC"/>
            </a:endParaRPr>
          </a:p>
        </p:txBody>
      </p:sp>
      <p:sp>
        <p:nvSpPr>
          <p:cNvPr id="11" name="TextBox 30">
            <a:extLst>
              <a:ext uri="{FF2B5EF4-FFF2-40B4-BE49-F238E27FC236}">
                <a16:creationId xmlns:a16="http://schemas.microsoft.com/office/drawing/2014/main" id="{A31BEC86-7E20-61B9-EE9A-A4EA5BA41C14}"/>
              </a:ext>
            </a:extLst>
          </p:cNvPr>
          <p:cNvSpPr txBox="1"/>
          <p:nvPr/>
        </p:nvSpPr>
        <p:spPr>
          <a:xfrm>
            <a:off x="1677034" y="1009639"/>
            <a:ext cx="2242804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latin typeface="Bradley Hand ITC"/>
              </a:rPr>
              <a:t>Healthy  </a:t>
            </a:r>
            <a:r>
              <a:rPr lang="en-GB" sz="2000" dirty="0">
                <a:latin typeface="Bradley Hand ITC"/>
              </a:rPr>
              <a:t>​</a:t>
            </a:r>
          </a:p>
        </p:txBody>
      </p:sp>
      <p:sp>
        <p:nvSpPr>
          <p:cNvPr id="2" name="TextBox 30">
            <a:extLst>
              <a:ext uri="{FF2B5EF4-FFF2-40B4-BE49-F238E27FC236}">
                <a16:creationId xmlns:a16="http://schemas.microsoft.com/office/drawing/2014/main" id="{55040C19-0C9A-8339-ABB4-5F2C4F1B6FD2}"/>
              </a:ext>
            </a:extLst>
          </p:cNvPr>
          <p:cNvSpPr txBox="1"/>
          <p:nvPr/>
        </p:nvSpPr>
        <p:spPr>
          <a:xfrm>
            <a:off x="7979997" y="1009639"/>
            <a:ext cx="2242804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latin typeface="Bradley Hand ITC"/>
              </a:rPr>
              <a:t>Treat </a:t>
            </a:r>
            <a:r>
              <a:rPr lang="en-GB" sz="2000" dirty="0">
                <a:latin typeface="Bradley Hand ITC"/>
              </a:rPr>
              <a:t>​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7E3D639-4673-8A61-4662-446F51F55A04}"/>
              </a:ext>
            </a:extLst>
          </p:cNvPr>
          <p:cNvCxnSpPr/>
          <p:nvPr/>
        </p:nvCxnSpPr>
        <p:spPr>
          <a:xfrm>
            <a:off x="6001148" y="681072"/>
            <a:ext cx="42929" cy="6063802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0">
            <a:extLst>
              <a:ext uri="{FF2B5EF4-FFF2-40B4-BE49-F238E27FC236}">
                <a16:creationId xmlns:a16="http://schemas.microsoft.com/office/drawing/2014/main" id="{393276D9-1528-CBFF-7C62-65043A6AEDE8}"/>
              </a:ext>
            </a:extLst>
          </p:cNvPr>
          <p:cNvSpPr txBox="1"/>
          <p:nvPr/>
        </p:nvSpPr>
        <p:spPr>
          <a:xfrm>
            <a:off x="4168980" y="103477"/>
            <a:ext cx="4394939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latin typeface="Bradley Hand ITC"/>
              </a:rPr>
              <a:t>Healthy Sorting </a:t>
            </a:r>
            <a:r>
              <a:rPr lang="en-GB" sz="2000" dirty="0">
                <a:latin typeface="Bradley Hand ITC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147638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2dfac2-b216-4dc1-978e-e7fc036e438b">
      <Terms xmlns="http://schemas.microsoft.com/office/infopath/2007/PartnerControls"/>
    </lcf76f155ced4ddcb4097134ff3c332f>
    <DataChecked xmlns="da2dfac2-b216-4dc1-978e-e7fc036e438b" xsi:nil="true"/>
    <TaxCatchAll xmlns="cb94c81a-359e-42e7-ac29-1e8abd43c7a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565F4EBDF2214EB88CD667D7FFCA60" ma:contentTypeVersion="16" ma:contentTypeDescription="Create a new document." ma:contentTypeScope="" ma:versionID="2c0dbca01436e14871cacd52dbd7165d">
  <xsd:schema xmlns:xsd="http://www.w3.org/2001/XMLSchema" xmlns:xs="http://www.w3.org/2001/XMLSchema" xmlns:p="http://schemas.microsoft.com/office/2006/metadata/properties" xmlns:ns2="da2dfac2-b216-4dc1-978e-e7fc036e438b" xmlns:ns3="cb94c81a-359e-42e7-ac29-1e8abd43c7a1" targetNamespace="http://schemas.microsoft.com/office/2006/metadata/properties" ma:root="true" ma:fieldsID="7f9a1fce2a9c11e643d49b1daf0fd728" ns2:_="" ns3:_="">
    <xsd:import namespace="da2dfac2-b216-4dc1-978e-e7fc036e438b"/>
    <xsd:import namespace="cb94c81a-359e-42e7-ac29-1e8abd43c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DataChecked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dfac2-b216-4dc1-978e-e7fc036e43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07704f-416d-454c-bbc2-f265cb201e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ataChecked" ma:index="20" nillable="true" ma:displayName="." ma:format="Dropdown" ma:internalName="DataChecked">
      <xsd:simpleType>
        <xsd:restriction base="dms:Text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4c81a-359e-42e7-ac29-1e8abd43c7a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1d7f7d7-40f4-4f03-b5c1-9e2157930511}" ma:internalName="TaxCatchAll" ma:showField="CatchAllData" ma:web="cb94c81a-359e-42e7-ac29-1e8abd43c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60120B-A6F1-4173-9B5D-BD565FE2EC5B}">
  <ds:schemaRefs>
    <ds:schemaRef ds:uri="http://schemas.microsoft.com/office/2006/metadata/properties"/>
    <ds:schemaRef ds:uri="http://schemas.microsoft.com/office/infopath/2007/PartnerControls"/>
    <ds:schemaRef ds:uri="da2dfac2-b216-4dc1-978e-e7fc036e438b"/>
    <ds:schemaRef ds:uri="cb94c81a-359e-42e7-ac29-1e8abd43c7a1"/>
  </ds:schemaRefs>
</ds:datastoreItem>
</file>

<file path=customXml/itemProps2.xml><?xml version="1.0" encoding="utf-8"?>
<ds:datastoreItem xmlns:ds="http://schemas.openxmlformats.org/officeDocument/2006/customXml" ds:itemID="{4A127C4E-606A-4B10-9AE9-F4FE33E028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90545F-6737-42C9-9F47-C5A1F04569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2dfac2-b216-4dc1-978e-e7fc036e438b"/>
    <ds:schemaRef ds:uri="cb94c81a-359e-42e7-ac29-1e8abd43c7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55</cp:revision>
  <dcterms:created xsi:type="dcterms:W3CDTF">2025-12-17T12:30:36Z</dcterms:created>
  <dcterms:modified xsi:type="dcterms:W3CDTF">2026-01-15T09:44:43Z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0x01010039565F4EBDF2214EB88CD667D7FFCA60</vt:lpwstr>
  </property>
  <property fmtid="{D5CDD505-2E9C-101B-9397-08002B2CF9AE}" pid="3" name="MediaServiceImageTags">
    <vt:lpwstr/>
  </property>
</Properties>
</file>