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7"/>
  </p:notesMasterIdLst>
  <p:sldIdLst>
    <p:sldId id="307" r:id="rId5"/>
    <p:sldId id="320" r:id="rId6"/>
    <p:sldId id="339" r:id="rId7"/>
    <p:sldId id="257" r:id="rId8"/>
    <p:sldId id="340" r:id="rId9"/>
    <p:sldId id="261" r:id="rId10"/>
    <p:sldId id="341" r:id="rId11"/>
    <p:sldId id="335" r:id="rId12"/>
    <p:sldId id="342" r:id="rId13"/>
    <p:sldId id="336" r:id="rId14"/>
    <p:sldId id="263" r:id="rId15"/>
    <p:sldId id="278" r:id="rId16"/>
  </p:sldIdLst>
  <p:sldSz cx="12192000" cy="6858000"/>
  <p:notesSz cx="6858000" cy="9144000"/>
  <p:embeddedFontLst>
    <p:embeddedFont>
      <p:font typeface="Bradley Hand ITC" panose="03070402050302030203" pitchFamily="66" charset="77"/>
      <p:regular r:id="rId18"/>
    </p:embeddedFont>
    <p:embeddedFont>
      <p:font typeface="Poppins" pitchFamily="2" charset="77"/>
      <p:regular r:id="rId19"/>
      <p:bold r:id="rId20"/>
      <p:italic r:id="rId21"/>
      <p:boldItalic r:id="rId22"/>
    </p:embeddedFont>
    <p:embeddedFont>
      <p:font typeface="Poppins ExtraBold" pitchFamily="2" charset="77"/>
      <p:bold r:id="rId23"/>
      <p:boldItalic r:id="rId24"/>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5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AA2"/>
    <a:srgbClr val="E03F33"/>
    <a:srgbClr val="D1DFED"/>
    <a:srgbClr val="EE3F33"/>
    <a:srgbClr val="FAB6B1"/>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E6512-131D-EBE3-8D5B-52E1BF8F436D}" v="13" dt="2026-04-20T10:39:57.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4607"/>
  </p:normalViewPr>
  <p:slideViewPr>
    <p:cSldViewPr snapToGrid="0">
      <p:cViewPr>
        <p:scale>
          <a:sx n="62" d="100"/>
          <a:sy n="62" d="100"/>
        </p:scale>
        <p:origin x="1296" y="1040"/>
      </p:cViewPr>
      <p:guideLst>
        <p:guide orient="horz" pos="1003"/>
        <p:guide pos="5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432E6512-131D-EBE3-8D5B-52E1BF8F436D}"/>
    <pc:docChg chg="modSld">
      <pc:chgData name="Dan Barwell" userId="S::dan.barwell@educationcompany.co.uk::2a7f1cc5-30e4-4c59-9ee5-4339f4163110" providerId="AD" clId="Web-{432E6512-131D-EBE3-8D5B-52E1BF8F436D}" dt="2026-04-20T10:39:57.363" v="11" actId="1076"/>
      <pc:docMkLst>
        <pc:docMk/>
      </pc:docMkLst>
      <pc:sldChg chg="addSp modSp addAnim">
        <pc:chgData name="Dan Barwell" userId="S::dan.barwell@educationcompany.co.uk::2a7f1cc5-30e4-4c59-9ee5-4339f4163110" providerId="AD" clId="Web-{432E6512-131D-EBE3-8D5B-52E1BF8F436D}" dt="2026-04-20T10:39:57.363" v="11" actId="1076"/>
        <pc:sldMkLst>
          <pc:docMk/>
          <pc:sldMk cId="2074420441" sldId="320"/>
        </pc:sldMkLst>
        <pc:picChg chg="add mod">
          <ac:chgData name="Dan Barwell" userId="S::dan.barwell@educationcompany.co.uk::2a7f1cc5-30e4-4c59-9ee5-4339f4163110" providerId="AD" clId="Web-{432E6512-131D-EBE3-8D5B-52E1BF8F436D}" dt="2026-04-20T10:39:57.363" v="11" actId="1076"/>
          <ac:picMkLst>
            <pc:docMk/>
            <pc:sldMk cId="2074420441" sldId="320"/>
            <ac:picMk id="11" creationId="{B792EE3E-7043-6E40-8FC9-C25DCD2BA0F2}"/>
          </ac:picMkLst>
        </pc:picChg>
      </pc:sldChg>
      <pc:sldChg chg="addSp delSp modSp addAnim delAnim">
        <pc:chgData name="Dan Barwell" userId="S::dan.barwell@educationcompany.co.uk::2a7f1cc5-30e4-4c59-9ee5-4339f4163110" providerId="AD" clId="Web-{432E6512-131D-EBE3-8D5B-52E1BF8F436D}" dt="2026-04-20T10:39:46.785" v="9" actId="1076"/>
        <pc:sldMkLst>
          <pc:docMk/>
          <pc:sldMk cId="2822041942" sldId="339"/>
        </pc:sldMkLst>
        <pc:spChg chg="del">
          <ac:chgData name="Dan Barwell" userId="S::dan.barwell@educationcompany.co.uk::2a7f1cc5-30e4-4c59-9ee5-4339f4163110" providerId="AD" clId="Web-{432E6512-131D-EBE3-8D5B-52E1BF8F436D}" dt="2026-04-20T10:39:36.879" v="6"/>
          <ac:spMkLst>
            <pc:docMk/>
            <pc:sldMk cId="2822041942" sldId="339"/>
            <ac:spMk id="7" creationId="{46C56890-A39A-5CC1-6CEC-570B0E7CAFF0}"/>
          </ac:spMkLst>
        </pc:spChg>
        <pc:spChg chg="add">
          <ac:chgData name="Dan Barwell" userId="S::dan.barwell@educationcompany.co.uk::2a7f1cc5-30e4-4c59-9ee5-4339f4163110" providerId="AD" clId="Web-{432E6512-131D-EBE3-8D5B-52E1BF8F436D}" dt="2026-04-20T10:39:38.223" v="7"/>
          <ac:spMkLst>
            <pc:docMk/>
            <pc:sldMk cId="2822041942" sldId="339"/>
            <ac:spMk id="26" creationId="{46C56890-A39A-5CC1-6CEC-570B0E7CAFF0}"/>
          </ac:spMkLst>
        </pc:spChg>
        <pc:picChg chg="add mod ord">
          <ac:chgData name="Dan Barwell" userId="S::dan.barwell@educationcompany.co.uk::2a7f1cc5-30e4-4c59-9ee5-4339f4163110" providerId="AD" clId="Web-{432E6512-131D-EBE3-8D5B-52E1BF8F436D}" dt="2026-04-20T10:39:46.785" v="9" actId="1076"/>
          <ac:picMkLst>
            <pc:docMk/>
            <pc:sldMk cId="2822041942" sldId="339"/>
            <ac:picMk id="25" creationId="{1DE59ED1-B6EE-7993-B99A-1DE1434E14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7695-25C2-822C-B4DD-9B7FA8E98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F4F25-05D6-593C-FF55-3CD8B3065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18509-E476-9FEE-338B-09544481DC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C8D633-228B-D081-CAD5-BEA5588BFBCD}"/>
              </a:ext>
            </a:extLst>
          </p:cNvPr>
          <p:cNvSpPr>
            <a:spLocks noGrp="1"/>
          </p:cNvSpPr>
          <p:nvPr>
            <p:ph type="sldNum" sz="quarter" idx="5"/>
          </p:nvPr>
        </p:nvSpPr>
        <p:spPr/>
        <p:txBody>
          <a:bodyPr/>
          <a:lstStyle/>
          <a:p>
            <a:fld id="{166B8757-1D66-7B48-B21F-FD17011FFC6B}" type="slidenum">
              <a:rPr lang="en-US" smtClean="0"/>
              <a:t>2</a:t>
            </a:fld>
            <a:endParaRPr lang="en-US"/>
          </a:p>
        </p:txBody>
      </p:sp>
    </p:spTree>
    <p:extLst>
      <p:ext uri="{BB962C8B-B14F-4D97-AF65-F5344CB8AC3E}">
        <p14:creationId xmlns:p14="http://schemas.microsoft.com/office/powerpoint/2010/main" val="26635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11</a:t>
            </a:fld>
            <a:endParaRPr lang="en-US"/>
          </a:p>
        </p:txBody>
      </p:sp>
    </p:spTree>
    <p:extLst>
      <p:ext uri="{BB962C8B-B14F-4D97-AF65-F5344CB8AC3E}">
        <p14:creationId xmlns:p14="http://schemas.microsoft.com/office/powerpoint/2010/main" val="200988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1D67-1DEF-D031-7926-788F7BF3B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D9950-726F-DAC4-1BE3-F1A203BA6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172B0-1D15-B00E-32DE-3E09A177A7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B5DB1D-B4DA-2C24-F17F-BF365616233D}"/>
              </a:ext>
            </a:extLst>
          </p:cNvPr>
          <p:cNvSpPr>
            <a:spLocks noGrp="1"/>
          </p:cNvSpPr>
          <p:nvPr>
            <p:ph type="sldNum" sz="quarter" idx="5"/>
          </p:nvPr>
        </p:nvSpPr>
        <p:spPr/>
        <p:txBody>
          <a:bodyPr/>
          <a:lstStyle/>
          <a:p>
            <a:fld id="{166B8757-1D66-7B48-B21F-FD17011FFC6B}" type="slidenum">
              <a:rPr lang="en-US" smtClean="0"/>
              <a:t>3</a:t>
            </a:fld>
            <a:endParaRPr lang="en-US"/>
          </a:p>
        </p:txBody>
      </p:sp>
    </p:spTree>
    <p:extLst>
      <p:ext uri="{BB962C8B-B14F-4D97-AF65-F5344CB8AC3E}">
        <p14:creationId xmlns:p14="http://schemas.microsoft.com/office/powerpoint/2010/main" val="244844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of eggs: Hen, Duck, Quail and Ostrich</a:t>
            </a:r>
          </a:p>
        </p:txBody>
      </p:sp>
      <p:sp>
        <p:nvSpPr>
          <p:cNvPr id="4" name="Slide Number Placeholder 3"/>
          <p:cNvSpPr>
            <a:spLocks noGrp="1"/>
          </p:cNvSpPr>
          <p:nvPr>
            <p:ph type="sldNum" sz="quarter" idx="5"/>
          </p:nvPr>
        </p:nvSpPr>
        <p:spPr/>
        <p:txBody>
          <a:bodyPr/>
          <a:lstStyle/>
          <a:p>
            <a:fld id="{166B8757-1D66-7B48-B21F-FD17011FFC6B}" type="slidenum">
              <a:rPr lang="en-US" smtClean="0"/>
              <a:t>4</a:t>
            </a:fld>
            <a:endParaRPr lang="en-US"/>
          </a:p>
        </p:txBody>
      </p:sp>
    </p:spTree>
    <p:extLst>
      <p:ext uri="{BB962C8B-B14F-4D97-AF65-F5344CB8AC3E}">
        <p14:creationId xmlns:p14="http://schemas.microsoft.com/office/powerpoint/2010/main" val="308987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6A25B-7377-A6D8-F740-87E5590F5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DC978-BCBE-7949-B2BF-9E04485FA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F30DD-B907-729E-79E6-D3129CF5DCF5}"/>
              </a:ext>
            </a:extLst>
          </p:cNvPr>
          <p:cNvSpPr>
            <a:spLocks noGrp="1"/>
          </p:cNvSpPr>
          <p:nvPr>
            <p:ph type="body" idx="1"/>
          </p:nvPr>
        </p:nvSpPr>
        <p:spPr/>
        <p:txBody>
          <a:bodyPr/>
          <a:lstStyle/>
          <a:p>
            <a:r>
              <a:rPr lang="en-US" dirty="0"/>
              <a:t>Order of eggs: Hen, Duck, Quail and Ostrich</a:t>
            </a:r>
          </a:p>
        </p:txBody>
      </p:sp>
      <p:sp>
        <p:nvSpPr>
          <p:cNvPr id="4" name="Slide Number Placeholder 3">
            <a:extLst>
              <a:ext uri="{FF2B5EF4-FFF2-40B4-BE49-F238E27FC236}">
                <a16:creationId xmlns:a16="http://schemas.microsoft.com/office/drawing/2014/main" id="{2BB7ECF0-A00F-F4D2-B616-7003E59BE358}"/>
              </a:ext>
            </a:extLst>
          </p:cNvPr>
          <p:cNvSpPr>
            <a:spLocks noGrp="1"/>
          </p:cNvSpPr>
          <p:nvPr>
            <p:ph type="sldNum" sz="quarter" idx="5"/>
          </p:nvPr>
        </p:nvSpPr>
        <p:spPr/>
        <p:txBody>
          <a:bodyPr/>
          <a:lstStyle/>
          <a:p>
            <a:fld id="{166B8757-1D66-7B48-B21F-FD17011FFC6B}" type="slidenum">
              <a:rPr lang="en-US" smtClean="0"/>
              <a:t>5</a:t>
            </a:fld>
            <a:endParaRPr lang="en-US"/>
          </a:p>
        </p:txBody>
      </p:sp>
    </p:spTree>
    <p:extLst>
      <p:ext uri="{BB962C8B-B14F-4D97-AF65-F5344CB8AC3E}">
        <p14:creationId xmlns:p14="http://schemas.microsoft.com/office/powerpoint/2010/main" val="124437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6</a:t>
            </a:fld>
            <a:endParaRPr lang="en-US"/>
          </a:p>
        </p:txBody>
      </p:sp>
    </p:spTree>
    <p:extLst>
      <p:ext uri="{BB962C8B-B14F-4D97-AF65-F5344CB8AC3E}">
        <p14:creationId xmlns:p14="http://schemas.microsoft.com/office/powerpoint/2010/main" val="342180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1F4A-C1A5-136E-5D67-0132C6A12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1FD9B-3109-6AA0-0EB8-4501D2680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DF03A-950A-52A0-5627-496968C9FA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6AF663-2D5E-EDA5-95C1-01B50D967F88}"/>
              </a:ext>
            </a:extLst>
          </p:cNvPr>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839920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2F615-B8C1-4B50-A5ED-612214B35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B4A00-4003-0EA6-E29F-D5E334D3B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AE1CF-2DC5-0078-878A-7F5A3CF62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A5F6C1-028E-1297-3013-109DA7CAAB2B}"/>
              </a:ext>
            </a:extLst>
          </p:cNvPr>
          <p:cNvSpPr>
            <a:spLocks noGrp="1"/>
          </p:cNvSpPr>
          <p:nvPr>
            <p:ph type="sldNum" sz="quarter" idx="5"/>
          </p:nvPr>
        </p:nvSpPr>
        <p:spPr/>
        <p:txBody>
          <a:bodyPr/>
          <a:lstStyle/>
          <a:p>
            <a:fld id="{166B8757-1D66-7B48-B21F-FD17011FFC6B}" type="slidenum">
              <a:rPr lang="en-US" smtClean="0"/>
              <a:t>8</a:t>
            </a:fld>
            <a:endParaRPr lang="en-US"/>
          </a:p>
        </p:txBody>
      </p:sp>
    </p:spTree>
    <p:extLst>
      <p:ext uri="{BB962C8B-B14F-4D97-AF65-F5344CB8AC3E}">
        <p14:creationId xmlns:p14="http://schemas.microsoft.com/office/powerpoint/2010/main" val="227275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936F8-96D2-DC47-4660-A3C60CB42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678A1-A1E3-5C6D-8F27-33AF6438F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90C6E-31B4-1B12-7D3B-325B79FC8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BF9029-ABA4-EFCA-D2AC-60A90A43790C}"/>
              </a:ext>
            </a:extLst>
          </p:cNvPr>
          <p:cNvSpPr>
            <a:spLocks noGrp="1"/>
          </p:cNvSpPr>
          <p:nvPr>
            <p:ph type="sldNum" sz="quarter" idx="5"/>
          </p:nvPr>
        </p:nvSpPr>
        <p:spPr/>
        <p:txBody>
          <a:bodyPr/>
          <a:lstStyle/>
          <a:p>
            <a:fld id="{166B8757-1D66-7B48-B21F-FD17011FFC6B}" type="slidenum">
              <a:rPr lang="en-US" smtClean="0"/>
              <a:t>9</a:t>
            </a:fld>
            <a:endParaRPr lang="en-US"/>
          </a:p>
        </p:txBody>
      </p:sp>
    </p:spTree>
    <p:extLst>
      <p:ext uri="{BB962C8B-B14F-4D97-AF65-F5344CB8AC3E}">
        <p14:creationId xmlns:p14="http://schemas.microsoft.com/office/powerpoint/2010/main" val="253658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C5AE-5ACA-51D9-E875-76A0FC8A6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98568-E046-72FC-5A64-02607D59F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345CE-5A8B-2089-2412-8D6661B88B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D88E32-E08F-13CA-4C47-9570D3459D64}"/>
              </a:ext>
            </a:extLst>
          </p:cNvPr>
          <p:cNvSpPr>
            <a:spLocks noGrp="1"/>
          </p:cNvSpPr>
          <p:nvPr>
            <p:ph type="sldNum" sz="quarter" idx="5"/>
          </p:nvPr>
        </p:nvSpPr>
        <p:spPr/>
        <p:txBody>
          <a:bodyPr/>
          <a:lstStyle/>
          <a:p>
            <a:fld id="{166B8757-1D66-7B48-B21F-FD17011FFC6B}" type="slidenum">
              <a:rPr lang="en-US" smtClean="0"/>
              <a:t>10</a:t>
            </a:fld>
            <a:endParaRPr lang="en-US"/>
          </a:p>
        </p:txBody>
      </p:sp>
    </p:spTree>
    <p:extLst>
      <p:ext uri="{BB962C8B-B14F-4D97-AF65-F5344CB8AC3E}">
        <p14:creationId xmlns:p14="http://schemas.microsoft.com/office/powerpoint/2010/main" val="117592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27/04/2026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4.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D87A70D-3A76-308D-F1F0-296A8559C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FEA90-B1BD-3D1C-A461-940389DACD6F}"/>
              </a:ext>
            </a:extLst>
          </p:cNvPr>
          <p:cNvSpPr>
            <a:spLocks noGrp="1"/>
          </p:cNvSpPr>
          <p:nvPr>
            <p:ph type="ctrTitle"/>
          </p:nvPr>
        </p:nvSpPr>
        <p:spPr>
          <a:xfrm>
            <a:off x="490764" y="1899753"/>
            <a:ext cx="4585447" cy="3058494"/>
          </a:xfrm>
        </p:spPr>
        <p:txBody>
          <a:bodyPr>
            <a:normAutofit fontScale="90000"/>
          </a:bodyPr>
          <a:lstStyle/>
          <a:p>
            <a:pPr algn="l">
              <a:lnSpc>
                <a:spcPct val="120000"/>
              </a:lnSpc>
            </a:pPr>
            <a:r>
              <a:rPr lang="en-GB" b="1" dirty="0">
                <a:solidFill>
                  <a:schemeClr val="bg1"/>
                </a:solidFill>
                <a:latin typeface="Poppins ExtraBold" pitchFamily="2" charset="77"/>
                <a:cs typeface="Poppins ExtraBold" pitchFamily="2" charset="77"/>
              </a:rPr>
              <a:t>Healthy eating </a:t>
            </a:r>
            <a:r>
              <a:rPr lang="en-GB" b="1" dirty="0" err="1">
                <a:solidFill>
                  <a:schemeClr val="bg1"/>
                </a:solidFill>
                <a:latin typeface="Poppins ExtraBold" pitchFamily="2" charset="77"/>
                <a:cs typeface="Poppins ExtraBold" pitchFamily="2" charset="77"/>
              </a:rPr>
              <a:t>eggsperts</a:t>
            </a:r>
            <a:endParaRPr lang="en-GB" b="1" dirty="0">
              <a:solidFill>
                <a:schemeClr val="bg1"/>
              </a:solidFill>
              <a:latin typeface="Poppins ExtraBold" pitchFamily="2" charset="77"/>
              <a:cs typeface="Poppins ExtraBold" pitchFamily="2" charset="77"/>
            </a:endParaRPr>
          </a:p>
        </p:txBody>
      </p:sp>
      <p:sp>
        <p:nvSpPr>
          <p:cNvPr id="10" name="TextBox 9">
            <a:extLst>
              <a:ext uri="{FF2B5EF4-FFF2-40B4-BE49-F238E27FC236}">
                <a16:creationId xmlns:a16="http://schemas.microsoft.com/office/drawing/2014/main" id="{268B8ABE-2393-C4D9-57A3-4EA025F2D3D4}"/>
              </a:ext>
            </a:extLst>
          </p:cNvPr>
          <p:cNvSpPr txBox="1"/>
          <p:nvPr/>
        </p:nvSpPr>
        <p:spPr>
          <a:xfrm>
            <a:off x="2665663" y="4509243"/>
            <a:ext cx="1223210" cy="621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6" name="Picture 5" descr="A red lion with a crown and blue text&#10;&#10;AI-generated content may be incorrect.">
            <a:extLst>
              <a:ext uri="{FF2B5EF4-FFF2-40B4-BE49-F238E27FC236}">
                <a16:creationId xmlns:a16="http://schemas.microsoft.com/office/drawing/2014/main" id="{350785ED-501B-DE95-75B6-9DBE27146E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pic>
        <p:nvPicPr>
          <p:cNvPr id="8" name="Picture 7">
            <a:extLst>
              <a:ext uri="{FF2B5EF4-FFF2-40B4-BE49-F238E27FC236}">
                <a16:creationId xmlns:a16="http://schemas.microsoft.com/office/drawing/2014/main" id="{794C3D44-E084-7CEF-8A4C-351C3E7594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0488" y="936801"/>
            <a:ext cx="6788272" cy="5921199"/>
          </a:xfrm>
          <a:prstGeom prst="rect">
            <a:avLst/>
          </a:prstGeom>
          <a:effectLst>
            <a:outerShdw blurRad="437376" dist="38100" dir="18420000" algn="bl" rotWithShape="0">
              <a:prstClr val="black">
                <a:alpha val="57654"/>
              </a:prstClr>
            </a:outerShdw>
          </a:effectLst>
        </p:spPr>
      </p:pic>
    </p:spTree>
    <p:extLst>
      <p:ext uri="{BB962C8B-B14F-4D97-AF65-F5344CB8AC3E}">
        <p14:creationId xmlns:p14="http://schemas.microsoft.com/office/powerpoint/2010/main" val="396985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3F33"/>
        </a:solidFill>
        <a:effectLst/>
      </p:bgPr>
    </p:bg>
    <p:spTree>
      <p:nvGrpSpPr>
        <p:cNvPr id="1" name="">
          <a:extLst>
            <a:ext uri="{FF2B5EF4-FFF2-40B4-BE49-F238E27FC236}">
              <a16:creationId xmlns:a16="http://schemas.microsoft.com/office/drawing/2014/main" id="{122137EB-56BD-3C7D-990E-DC7A63803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1EAE6-A92C-8BA4-1D35-50660CE29C76}"/>
              </a:ext>
            </a:extLst>
          </p:cNvPr>
          <p:cNvSpPr>
            <a:spLocks noGrp="1"/>
          </p:cNvSpPr>
          <p:nvPr>
            <p:ph type="title"/>
          </p:nvPr>
        </p:nvSpPr>
        <p:spPr>
          <a:xfrm>
            <a:off x="803274" y="196362"/>
            <a:ext cx="10550525" cy="1325563"/>
          </a:xfrm>
        </p:spPr>
        <p:txBody>
          <a:bodyPr>
            <a:normAutofit/>
          </a:bodyPr>
          <a:lstStyle/>
          <a:p>
            <a:r>
              <a:rPr lang="en-GB" b="1" dirty="0">
                <a:solidFill>
                  <a:schemeClr val="bg1"/>
                </a:solidFill>
                <a:latin typeface="Poppins ExtraBold" pitchFamily="2" charset="77"/>
                <a:cs typeface="Poppins ExtraBold" pitchFamily="2" charset="77"/>
              </a:rPr>
              <a:t>Create an </a:t>
            </a:r>
            <a:r>
              <a:rPr lang="en-GB" b="1" dirty="0" err="1">
                <a:solidFill>
                  <a:schemeClr val="bg1"/>
                </a:solidFill>
                <a:latin typeface="Poppins ExtraBold" pitchFamily="2" charset="77"/>
                <a:cs typeface="Poppins ExtraBold" pitchFamily="2" charset="77"/>
              </a:rPr>
              <a:t>eggsciting</a:t>
            </a:r>
            <a:r>
              <a:rPr lang="en-GB" b="1" dirty="0">
                <a:solidFill>
                  <a:schemeClr val="bg1"/>
                </a:solidFill>
                <a:latin typeface="Poppins ExtraBold" pitchFamily="2" charset="77"/>
                <a:cs typeface="Poppins ExtraBold" pitchFamily="2" charset="77"/>
              </a:rPr>
              <a:t> meal</a:t>
            </a:r>
          </a:p>
        </p:txBody>
      </p:sp>
      <p:sp>
        <p:nvSpPr>
          <p:cNvPr id="11" name="TextBox 10">
            <a:extLst>
              <a:ext uri="{FF2B5EF4-FFF2-40B4-BE49-F238E27FC236}">
                <a16:creationId xmlns:a16="http://schemas.microsoft.com/office/drawing/2014/main" id="{5E075345-0B50-661F-5A77-F0E0023141FB}"/>
              </a:ext>
            </a:extLst>
          </p:cNvPr>
          <p:cNvSpPr txBox="1"/>
          <p:nvPr/>
        </p:nvSpPr>
        <p:spPr>
          <a:xfrm>
            <a:off x="803274" y="1608659"/>
            <a:ext cx="5843168" cy="45058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solidFill>
                  <a:schemeClr val="bg1"/>
                </a:solidFill>
                <a:latin typeface="Poppins" pitchFamily="2" charset="77"/>
                <a:cs typeface="Poppins" pitchFamily="2" charset="77"/>
              </a:rPr>
              <a:t>Design a balanced meal that includes eggs. Think about what type of egg you would like to eat. </a:t>
            </a:r>
            <a:r>
              <a:rPr lang="en-US" sz="2400" dirty="0">
                <a:solidFill>
                  <a:schemeClr val="bg1"/>
                </a:solidFill>
                <a:latin typeface="Poppins" pitchFamily="2" charset="77"/>
                <a:cs typeface="Poppins" pitchFamily="2" charset="77"/>
              </a:rPr>
              <a:t>​</a:t>
            </a:r>
          </a:p>
          <a:p>
            <a:pPr fontAlgn="base">
              <a:lnSpc>
                <a:spcPct val="120000"/>
              </a:lnSpc>
            </a:pPr>
            <a:r>
              <a:rPr lang="en-GB" sz="2400" dirty="0">
                <a:solidFill>
                  <a:schemeClr val="bg1"/>
                </a:solidFill>
                <a:latin typeface="Poppins" pitchFamily="2" charset="77"/>
                <a:cs typeface="Poppins" pitchFamily="2" charset="77"/>
              </a:rPr>
              <a:t>​</a:t>
            </a:r>
          </a:p>
          <a:p>
            <a:pPr fontAlgn="base">
              <a:lnSpc>
                <a:spcPct val="120000"/>
              </a:lnSpc>
            </a:pPr>
            <a:r>
              <a:rPr lang="en-GB" sz="2400" dirty="0">
                <a:solidFill>
                  <a:schemeClr val="bg1"/>
                </a:solidFill>
                <a:latin typeface="Poppins" pitchFamily="2" charset="77"/>
                <a:cs typeface="Poppins" pitchFamily="2" charset="77"/>
              </a:rPr>
              <a:t>Include a type of food from each nutrient group. </a:t>
            </a:r>
            <a:r>
              <a:rPr lang="en-US" sz="2400" dirty="0">
                <a:solidFill>
                  <a:schemeClr val="bg1"/>
                </a:solidFill>
                <a:latin typeface="Poppins" pitchFamily="2" charset="77"/>
                <a:cs typeface="Poppins" pitchFamily="2" charset="77"/>
              </a:rPr>
              <a:t>​</a:t>
            </a:r>
          </a:p>
          <a:p>
            <a:pPr fontAlgn="base">
              <a:lnSpc>
                <a:spcPct val="120000"/>
              </a:lnSpc>
            </a:pPr>
            <a:r>
              <a:rPr lang="en-GB" sz="2400" dirty="0">
                <a:solidFill>
                  <a:schemeClr val="bg1"/>
                </a:solidFill>
                <a:latin typeface="Poppins" pitchFamily="2" charset="77"/>
                <a:cs typeface="Poppins" pitchFamily="2" charset="77"/>
              </a:rPr>
              <a:t>​</a:t>
            </a:r>
          </a:p>
          <a:p>
            <a:pPr fontAlgn="base">
              <a:lnSpc>
                <a:spcPct val="120000"/>
              </a:lnSpc>
            </a:pPr>
            <a:r>
              <a:rPr lang="en-GB" sz="2400" dirty="0">
                <a:solidFill>
                  <a:schemeClr val="bg1"/>
                </a:solidFill>
                <a:latin typeface="Poppins"/>
                <a:cs typeface="Poppins"/>
              </a:rPr>
              <a:t>Once you have decided which nutrients will be included, draw and label the food on your plate. </a:t>
            </a:r>
            <a:r>
              <a:rPr lang="en-US" sz="2400" dirty="0">
                <a:solidFill>
                  <a:schemeClr val="bg1"/>
                </a:solidFill>
                <a:latin typeface="Poppins"/>
                <a:cs typeface="Poppins"/>
              </a:rPr>
              <a:t>​</a:t>
            </a:r>
          </a:p>
        </p:txBody>
      </p:sp>
      <p:pic>
        <p:nvPicPr>
          <p:cNvPr id="5" name="Picture 4">
            <a:extLst>
              <a:ext uri="{FF2B5EF4-FFF2-40B4-BE49-F238E27FC236}">
                <a16:creationId xmlns:a16="http://schemas.microsoft.com/office/drawing/2014/main" id="{66DB2EF7-A446-1905-B787-74E3AC7F7F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463295">
            <a:off x="7928052" y="1066512"/>
            <a:ext cx="4790480" cy="6779134"/>
          </a:xfrm>
          <a:prstGeom prst="rect">
            <a:avLst/>
          </a:prstGeom>
          <a:effectLst>
            <a:outerShdw blurRad="215900" sx="101000" sy="101000" algn="ctr" rotWithShape="0">
              <a:prstClr val="black">
                <a:alpha val="40000"/>
              </a:prstClr>
            </a:outerShdw>
          </a:effectLst>
        </p:spPr>
      </p:pic>
    </p:spTree>
    <p:extLst>
      <p:ext uri="{BB962C8B-B14F-4D97-AF65-F5344CB8AC3E}">
        <p14:creationId xmlns:p14="http://schemas.microsoft.com/office/powerpoint/2010/main" val="344957550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A5E5-7FDE-45CD-1ED1-B7A56A1E28D0}"/>
              </a:ext>
            </a:extLst>
          </p:cNvPr>
          <p:cNvSpPr>
            <a:spLocks noGrp="1"/>
          </p:cNvSpPr>
          <p:nvPr>
            <p:ph type="title"/>
          </p:nvPr>
        </p:nvSpPr>
        <p:spPr>
          <a:xfrm>
            <a:off x="834050" y="786057"/>
            <a:ext cx="4611688" cy="903335"/>
          </a:xfrm>
        </p:spPr>
        <p:txBody>
          <a:bodyPr/>
          <a:lstStyle/>
          <a:p>
            <a:r>
              <a:rPr lang="en-GB" b="1" dirty="0" err="1">
                <a:solidFill>
                  <a:srgbClr val="0B5AA2"/>
                </a:solidFill>
                <a:latin typeface="Poppins ExtraBold" pitchFamily="2" charset="77"/>
                <a:cs typeface="Poppins ExtraBold" pitchFamily="2" charset="77"/>
              </a:rPr>
              <a:t>Eggsperts</a:t>
            </a:r>
            <a:endParaRPr lang="en-GB" dirty="0">
              <a:latin typeface="Bradley Hand ITC"/>
            </a:endParaRPr>
          </a:p>
        </p:txBody>
      </p:sp>
      <p:sp>
        <p:nvSpPr>
          <p:cNvPr id="3" name="Content Placeholder 2">
            <a:extLst>
              <a:ext uri="{FF2B5EF4-FFF2-40B4-BE49-F238E27FC236}">
                <a16:creationId xmlns:a16="http://schemas.microsoft.com/office/drawing/2014/main" id="{FE2950EF-4D5C-D987-4E44-6868CD23CA94}"/>
              </a:ext>
            </a:extLst>
          </p:cNvPr>
          <p:cNvSpPr>
            <a:spLocks noGrp="1"/>
          </p:cNvSpPr>
          <p:nvPr>
            <p:ph idx="1"/>
          </p:nvPr>
        </p:nvSpPr>
        <p:spPr>
          <a:xfrm>
            <a:off x="803275" y="1874549"/>
            <a:ext cx="5888124" cy="3889921"/>
          </a:xfrm>
        </p:spPr>
        <p:txBody>
          <a:bodyPr vert="horz" lIns="91440" tIns="45720" rIns="91440" bIns="45720" rtlCol="0" anchor="t">
            <a:noAutofit/>
          </a:bodyPr>
          <a:lstStyle/>
          <a:p>
            <a:pPr marL="0" indent="0" fontAlgn="base">
              <a:lnSpc>
                <a:spcPct val="120000"/>
              </a:lnSpc>
              <a:buNone/>
            </a:pPr>
            <a:r>
              <a:rPr lang="en-GB" sz="2400" dirty="0">
                <a:latin typeface="Poppins"/>
                <a:cs typeface="Poppins"/>
              </a:rPr>
              <a:t>Eggs are very versatile. They can be part of breakfast, lunch or dinner. ​</a:t>
            </a:r>
          </a:p>
          <a:p>
            <a:pPr marL="0" indent="0" fontAlgn="base">
              <a:lnSpc>
                <a:spcPct val="120000"/>
              </a:lnSpc>
              <a:buNone/>
            </a:pPr>
            <a:endParaRPr lang="en-GB" sz="2400" dirty="0">
              <a:latin typeface="Poppins" pitchFamily="2" charset="77"/>
              <a:cs typeface="Poppins" pitchFamily="2" charset="77"/>
            </a:endParaRPr>
          </a:p>
          <a:p>
            <a:pPr marL="0" indent="0">
              <a:lnSpc>
                <a:spcPct val="120000"/>
              </a:lnSpc>
              <a:buNone/>
            </a:pPr>
            <a:r>
              <a:rPr lang="en-GB" sz="2400" b="1" dirty="0">
                <a:latin typeface="Poppins"/>
                <a:cs typeface="Poppins"/>
              </a:rPr>
              <a:t>What role does the protein in eggs have in our body? </a:t>
            </a:r>
            <a:endParaRPr lang="en-GB" dirty="0"/>
          </a:p>
          <a:p>
            <a:pPr marL="0" indent="0">
              <a:lnSpc>
                <a:spcPct val="120000"/>
              </a:lnSpc>
              <a:buNone/>
            </a:pPr>
            <a:endParaRPr lang="en-GB" sz="2400" b="1" dirty="0">
              <a:latin typeface="Poppins" pitchFamily="2" charset="77"/>
              <a:cs typeface="Poppins" pitchFamily="2" charset="77"/>
            </a:endParaRPr>
          </a:p>
          <a:p>
            <a:pPr marL="0" indent="0">
              <a:lnSpc>
                <a:spcPct val="120000"/>
              </a:lnSpc>
              <a:buNone/>
            </a:pPr>
            <a:r>
              <a:rPr lang="en-GB" sz="2400" b="1" dirty="0">
                <a:latin typeface="Poppins"/>
                <a:cs typeface="Poppins"/>
              </a:rPr>
              <a:t>Carbohydrates mainly supply us with what?</a:t>
            </a:r>
            <a:endParaRPr lang="en-GB" dirty="0"/>
          </a:p>
          <a:p>
            <a:pPr marL="0" indent="0">
              <a:lnSpc>
                <a:spcPct val="120000"/>
              </a:lnSpc>
              <a:buNone/>
            </a:pPr>
            <a:endParaRPr lang="en-GB" sz="2400" b="1" dirty="0">
              <a:latin typeface="Poppins" pitchFamily="2" charset="77"/>
              <a:cs typeface="Poppins" pitchFamily="2" charset="77"/>
            </a:endParaRPr>
          </a:p>
        </p:txBody>
      </p:sp>
      <p:pic>
        <p:nvPicPr>
          <p:cNvPr id="5" name="Picture 4">
            <a:extLst>
              <a:ext uri="{FF2B5EF4-FFF2-40B4-BE49-F238E27FC236}">
                <a16:creationId xmlns:a16="http://schemas.microsoft.com/office/drawing/2014/main" id="{03518E86-19FE-DE94-4AF2-771ECE3B3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330211">
            <a:off x="7031986" y="-211525"/>
            <a:ext cx="5195402" cy="7352148"/>
          </a:xfrm>
          <a:prstGeom prst="rect">
            <a:avLst/>
          </a:prstGeom>
          <a:effectLst>
            <a:outerShdw blurRad="636532" dist="2540000" sy="23000" kx="1200000" algn="br" rotWithShape="0">
              <a:prstClr val="black">
                <a:alpha val="20000"/>
              </a:prstClr>
            </a:outerShdw>
          </a:effectLst>
        </p:spPr>
      </p:pic>
    </p:spTree>
    <p:extLst>
      <p:ext uri="{BB962C8B-B14F-4D97-AF65-F5344CB8AC3E}">
        <p14:creationId xmlns:p14="http://schemas.microsoft.com/office/powerpoint/2010/main" val="2760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dirty="0">
                <a:solidFill>
                  <a:schemeClr val="bg1"/>
                </a:solidFill>
                <a:latin typeface="Poppins ExtraBold" pitchFamily="2" charset="77"/>
                <a:cs typeface="Poppins ExtraBold" pitchFamily="2" charset="77"/>
              </a:rPr>
              <a:t>Brought to you by</a:t>
            </a:r>
          </a:p>
        </p:txBody>
      </p:sp>
      <p:pic>
        <p:nvPicPr>
          <p:cNvPr id="2" name="Picture 1" descr="A white letter on a black background&#10;&#10;AI-generated content may be incorrect.">
            <a:extLst>
              <a:ext uri="{FF2B5EF4-FFF2-40B4-BE49-F238E27FC236}">
                <a16:creationId xmlns:a16="http://schemas.microsoft.com/office/drawing/2014/main" id="{B3A0FE3B-2C6D-87DF-EA72-EC603E3E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spTree>
    <p:extLst>
      <p:ext uri="{BB962C8B-B14F-4D97-AF65-F5344CB8AC3E}">
        <p14:creationId xmlns:p14="http://schemas.microsoft.com/office/powerpoint/2010/main" val="2654642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B16C-2225-B05A-D844-5440757F0C2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E671A53-A0DE-B72F-49FA-D283A256D1C9}"/>
              </a:ext>
            </a:extLst>
          </p:cNvPr>
          <p:cNvSpPr/>
          <p:nvPr/>
        </p:nvSpPr>
        <p:spPr>
          <a:xfrm>
            <a:off x="0" y="7116385"/>
            <a:ext cx="12192000" cy="4549827"/>
          </a:xfrm>
          <a:prstGeom prst="rect">
            <a:avLst/>
          </a:prstGeom>
          <a:solidFill>
            <a:srgbClr val="D1D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A1F508-21EF-CFF4-5CC8-38DBC3EF902E}"/>
              </a:ext>
            </a:extLst>
          </p:cNvPr>
          <p:cNvSpPr txBox="1"/>
          <p:nvPr/>
        </p:nvSpPr>
        <p:spPr>
          <a:xfrm>
            <a:off x="955678" y="1261733"/>
            <a:ext cx="10280642" cy="743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dirty="0">
                <a:latin typeface="Poppins" pitchFamily="2" charset="77"/>
                <a:cs typeface="Poppins" pitchFamily="2" charset="77"/>
              </a:rPr>
              <a:t>Here are some examples of foods that can be part of each nutrient group but there are lots more. Some of these foods can also fit into more than one group. ​</a:t>
            </a:r>
            <a:endParaRPr lang="en-GB" sz="3400" dirty="0">
              <a:latin typeface="Poppins" pitchFamily="2" charset="77"/>
              <a:cs typeface="Poppins" pitchFamily="2" charset="77"/>
            </a:endParaRPr>
          </a:p>
        </p:txBody>
      </p:sp>
      <p:sp>
        <p:nvSpPr>
          <p:cNvPr id="4" name="TextBox 3">
            <a:extLst>
              <a:ext uri="{FF2B5EF4-FFF2-40B4-BE49-F238E27FC236}">
                <a16:creationId xmlns:a16="http://schemas.microsoft.com/office/drawing/2014/main" id="{A43FCA3B-2E05-B300-DFA9-A4ED615EF200}"/>
              </a:ext>
            </a:extLst>
          </p:cNvPr>
          <p:cNvSpPr txBox="1"/>
          <p:nvPr/>
        </p:nvSpPr>
        <p:spPr>
          <a:xfrm>
            <a:off x="2957380" y="386418"/>
            <a:ext cx="627723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What’s in our food?</a:t>
            </a:r>
            <a:endParaRPr lang="en-GB" b="1" dirty="0">
              <a:solidFill>
                <a:srgbClr val="0B5AA2"/>
              </a:solidFill>
              <a:latin typeface="Poppins ExtraBold" pitchFamily="2" charset="77"/>
              <a:cs typeface="Poppins ExtraBold" pitchFamily="2" charset="77"/>
            </a:endParaRPr>
          </a:p>
          <a:p>
            <a:pPr algn="ctr"/>
            <a:endParaRPr lang="en-GB" dirty="0"/>
          </a:p>
        </p:txBody>
      </p:sp>
      <p:sp>
        <p:nvSpPr>
          <p:cNvPr id="2" name="TextBox 1">
            <a:extLst>
              <a:ext uri="{FF2B5EF4-FFF2-40B4-BE49-F238E27FC236}">
                <a16:creationId xmlns:a16="http://schemas.microsoft.com/office/drawing/2014/main" id="{36794B9E-686D-9926-D2E5-F83FFFB91ED7}"/>
              </a:ext>
            </a:extLst>
          </p:cNvPr>
          <p:cNvSpPr txBox="1"/>
          <p:nvPr/>
        </p:nvSpPr>
        <p:spPr>
          <a:xfrm>
            <a:off x="2872126" y="2376246"/>
            <a:ext cx="119221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b="1" dirty="0">
                <a:solidFill>
                  <a:srgbClr val="EE3F33"/>
                </a:solidFill>
                <a:latin typeface="Poppins" pitchFamily="2" charset="77"/>
                <a:cs typeface="Poppins" pitchFamily="2" charset="77"/>
              </a:rPr>
              <a:t>Protein</a:t>
            </a:r>
            <a:endParaRPr lang="en-GB" sz="3400" b="1" dirty="0">
              <a:solidFill>
                <a:srgbClr val="EE3F33"/>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D0DDBAC1-A3B9-7DEC-019D-A8B84C3FBF1A}"/>
              </a:ext>
            </a:extLst>
          </p:cNvPr>
          <p:cNvSpPr txBox="1"/>
          <p:nvPr/>
        </p:nvSpPr>
        <p:spPr>
          <a:xfrm>
            <a:off x="2872126" y="4593099"/>
            <a:ext cx="119221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b="1" dirty="0">
                <a:solidFill>
                  <a:srgbClr val="EE3F33"/>
                </a:solidFill>
                <a:latin typeface="Poppins" pitchFamily="2" charset="77"/>
                <a:cs typeface="Poppins" pitchFamily="2" charset="77"/>
              </a:rPr>
              <a:t>Fat</a:t>
            </a:r>
            <a:endParaRPr lang="en-GB" sz="3400" b="1" dirty="0">
              <a:solidFill>
                <a:srgbClr val="EE3F33"/>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6D44E2D-C864-326E-6A0F-83364F985E9A}"/>
              </a:ext>
            </a:extLst>
          </p:cNvPr>
          <p:cNvSpPr txBox="1"/>
          <p:nvPr/>
        </p:nvSpPr>
        <p:spPr>
          <a:xfrm>
            <a:off x="6823290" y="2511885"/>
            <a:ext cx="372017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b="1" dirty="0">
                <a:solidFill>
                  <a:srgbClr val="EE3F33"/>
                </a:solidFill>
                <a:latin typeface="Poppins" pitchFamily="2" charset="77"/>
                <a:cs typeface="Poppins" pitchFamily="2" charset="77"/>
              </a:rPr>
              <a:t>Carbohydrate</a:t>
            </a:r>
            <a:endParaRPr lang="en-GB" sz="3400" b="1" dirty="0">
              <a:solidFill>
                <a:srgbClr val="EE3F33"/>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C09E4F01-B7AC-E0DC-4768-242FB32DB4FA}"/>
              </a:ext>
            </a:extLst>
          </p:cNvPr>
          <p:cNvSpPr txBox="1"/>
          <p:nvPr/>
        </p:nvSpPr>
        <p:spPr>
          <a:xfrm>
            <a:off x="6415072" y="4647547"/>
            <a:ext cx="4536607"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b="1" dirty="0">
                <a:solidFill>
                  <a:srgbClr val="EE3F33"/>
                </a:solidFill>
                <a:latin typeface="Poppins" pitchFamily="2" charset="77"/>
                <a:cs typeface="Poppins" pitchFamily="2" charset="77"/>
              </a:rPr>
              <a:t>Vitamins &amp; minerals</a:t>
            </a:r>
            <a:endParaRPr lang="en-GB" sz="3400" b="1" dirty="0">
              <a:solidFill>
                <a:srgbClr val="EE3F33"/>
              </a:solidFill>
              <a:latin typeface="Poppins" pitchFamily="2" charset="77"/>
              <a:cs typeface="Poppins" pitchFamily="2" charset="77"/>
            </a:endParaRPr>
          </a:p>
        </p:txBody>
      </p:sp>
      <p:pic>
        <p:nvPicPr>
          <p:cNvPr id="8" name="Picture 7">
            <a:extLst>
              <a:ext uri="{FF2B5EF4-FFF2-40B4-BE49-F238E27FC236}">
                <a16:creationId xmlns:a16="http://schemas.microsoft.com/office/drawing/2014/main" id="{BF660DD2-C903-9ED5-020C-A323B7F47134}"/>
              </a:ext>
            </a:extLst>
          </p:cNvPr>
          <p:cNvPicPr>
            <a:picLocks noChangeAspect="1"/>
          </p:cNvPicPr>
          <p:nvPr/>
        </p:nvPicPr>
        <p:blipFill>
          <a:blip r:embed="rId3">
            <a:extLst>
              <a:ext uri="{28A0092B-C50C-407E-A947-70E740481C1C}">
                <a14:useLocalDpi xmlns:a14="http://schemas.microsoft.com/office/drawing/2010/main" val="0"/>
              </a:ext>
            </a:extLst>
          </a:blip>
          <a:srcRect l="15815" r="15815"/>
          <a:stretch/>
        </p:blipFill>
        <p:spPr>
          <a:xfrm>
            <a:off x="1305263" y="2948403"/>
            <a:ext cx="1326218" cy="1337621"/>
          </a:xfrm>
          <a:prstGeom prst="ellipse">
            <a:avLst/>
          </a:prstGeom>
          <a:ln w="38100">
            <a:solidFill>
              <a:srgbClr val="EE3F33"/>
            </a:solidFill>
          </a:ln>
        </p:spPr>
      </p:pic>
      <p:pic>
        <p:nvPicPr>
          <p:cNvPr id="10" name="Picture 9">
            <a:extLst>
              <a:ext uri="{FF2B5EF4-FFF2-40B4-BE49-F238E27FC236}">
                <a16:creationId xmlns:a16="http://schemas.microsoft.com/office/drawing/2014/main" id="{A0933E8D-E6BC-74EB-2EB3-C38B80A25AA3}"/>
              </a:ext>
            </a:extLst>
          </p:cNvPr>
          <p:cNvPicPr>
            <a:picLocks noChangeAspect="1"/>
          </p:cNvPicPr>
          <p:nvPr/>
        </p:nvPicPr>
        <p:blipFill>
          <a:blip r:embed="rId4">
            <a:extLst>
              <a:ext uri="{28A0092B-C50C-407E-A947-70E740481C1C}">
                <a14:useLocalDpi xmlns:a14="http://schemas.microsoft.com/office/drawing/2010/main" val="0"/>
              </a:ext>
            </a:extLst>
          </a:blip>
          <a:srcRect l="16951" r="16951"/>
          <a:stretch/>
        </p:blipFill>
        <p:spPr>
          <a:xfrm>
            <a:off x="2872126" y="2948402"/>
            <a:ext cx="1326218" cy="1337621"/>
          </a:xfrm>
          <a:prstGeom prst="ellipse">
            <a:avLst/>
          </a:prstGeom>
          <a:ln w="38100">
            <a:solidFill>
              <a:srgbClr val="EE3F33"/>
            </a:solidFill>
          </a:ln>
        </p:spPr>
      </p:pic>
      <p:pic>
        <p:nvPicPr>
          <p:cNvPr id="12" name="Picture 11">
            <a:extLst>
              <a:ext uri="{FF2B5EF4-FFF2-40B4-BE49-F238E27FC236}">
                <a16:creationId xmlns:a16="http://schemas.microsoft.com/office/drawing/2014/main" id="{4DD0DA05-217D-4CA7-43DF-F7AC74BA7552}"/>
              </a:ext>
            </a:extLst>
          </p:cNvPr>
          <p:cNvPicPr>
            <a:picLocks noChangeAspect="1"/>
          </p:cNvPicPr>
          <p:nvPr/>
        </p:nvPicPr>
        <p:blipFill>
          <a:blip r:embed="rId5">
            <a:extLst>
              <a:ext uri="{28A0092B-C50C-407E-A947-70E740481C1C}">
                <a14:useLocalDpi xmlns:a14="http://schemas.microsoft.com/office/drawing/2010/main" val="0"/>
              </a:ext>
            </a:extLst>
          </a:blip>
          <a:srcRect l="20087" r="20087" b="14608"/>
          <a:stretch>
            <a:fillRect/>
          </a:stretch>
        </p:blipFill>
        <p:spPr>
          <a:xfrm>
            <a:off x="4438989" y="2948401"/>
            <a:ext cx="1326218" cy="1337621"/>
          </a:xfrm>
          <a:prstGeom prst="ellipse">
            <a:avLst/>
          </a:prstGeom>
          <a:ln w="38100">
            <a:solidFill>
              <a:srgbClr val="EE3F33"/>
            </a:solidFill>
          </a:ln>
        </p:spPr>
      </p:pic>
      <p:pic>
        <p:nvPicPr>
          <p:cNvPr id="13" name="Picture 12">
            <a:extLst>
              <a:ext uri="{FF2B5EF4-FFF2-40B4-BE49-F238E27FC236}">
                <a16:creationId xmlns:a16="http://schemas.microsoft.com/office/drawing/2014/main" id="{7F5E6D90-A366-F2D0-92E9-4184FFA3B9B3}"/>
              </a:ext>
            </a:extLst>
          </p:cNvPr>
          <p:cNvPicPr>
            <a:picLocks noChangeAspect="1"/>
          </p:cNvPicPr>
          <p:nvPr/>
        </p:nvPicPr>
        <p:blipFill>
          <a:blip r:embed="rId6">
            <a:extLst>
              <a:ext uri="{28A0092B-C50C-407E-A947-70E740481C1C}">
                <a14:useLocalDpi xmlns:a14="http://schemas.microsoft.com/office/drawing/2010/main" val="0"/>
              </a:ext>
            </a:extLst>
          </a:blip>
          <a:srcRect t="16380" b="16380"/>
          <a:stretch/>
        </p:blipFill>
        <p:spPr>
          <a:xfrm>
            <a:off x="1305263" y="5229412"/>
            <a:ext cx="1326218" cy="1337621"/>
          </a:xfrm>
          <a:prstGeom prst="ellipse">
            <a:avLst/>
          </a:prstGeom>
          <a:ln w="38100">
            <a:solidFill>
              <a:srgbClr val="EE3F33"/>
            </a:solidFill>
          </a:ln>
        </p:spPr>
      </p:pic>
      <p:pic>
        <p:nvPicPr>
          <p:cNvPr id="14" name="Picture 13">
            <a:extLst>
              <a:ext uri="{FF2B5EF4-FFF2-40B4-BE49-F238E27FC236}">
                <a16:creationId xmlns:a16="http://schemas.microsoft.com/office/drawing/2014/main" id="{65BE3638-953C-C27E-CFB2-F780C67DF8BA}"/>
              </a:ext>
            </a:extLst>
          </p:cNvPr>
          <p:cNvPicPr>
            <a:picLocks noChangeAspect="1"/>
          </p:cNvPicPr>
          <p:nvPr/>
        </p:nvPicPr>
        <p:blipFill>
          <a:blip r:embed="rId7">
            <a:extLst>
              <a:ext uri="{28A0092B-C50C-407E-A947-70E740481C1C}">
                <a14:useLocalDpi xmlns:a14="http://schemas.microsoft.com/office/drawing/2010/main" val="0"/>
              </a:ext>
            </a:extLst>
          </a:blip>
          <a:srcRect l="10246" t="44482" r="16361"/>
          <a:stretch>
            <a:fillRect/>
          </a:stretch>
        </p:blipFill>
        <p:spPr>
          <a:xfrm>
            <a:off x="2872126" y="5229411"/>
            <a:ext cx="1326218" cy="1337621"/>
          </a:xfrm>
          <a:prstGeom prst="ellipse">
            <a:avLst/>
          </a:prstGeom>
          <a:ln w="38100">
            <a:solidFill>
              <a:srgbClr val="EE3F33"/>
            </a:solidFill>
          </a:ln>
        </p:spPr>
      </p:pic>
      <p:pic>
        <p:nvPicPr>
          <p:cNvPr id="15" name="Picture 14">
            <a:extLst>
              <a:ext uri="{FF2B5EF4-FFF2-40B4-BE49-F238E27FC236}">
                <a16:creationId xmlns:a16="http://schemas.microsoft.com/office/drawing/2014/main" id="{C0DD51BD-8EB8-E057-3222-F618EA387748}"/>
              </a:ext>
            </a:extLst>
          </p:cNvPr>
          <p:cNvPicPr>
            <a:picLocks noChangeAspect="1"/>
          </p:cNvPicPr>
          <p:nvPr/>
        </p:nvPicPr>
        <p:blipFill>
          <a:blip r:embed="rId8">
            <a:extLst>
              <a:ext uri="{28A0092B-C50C-407E-A947-70E740481C1C}">
                <a14:useLocalDpi xmlns:a14="http://schemas.microsoft.com/office/drawing/2010/main" val="0"/>
              </a:ext>
            </a:extLst>
          </a:blip>
          <a:srcRect l="23347" t="10075" r="24554" b="11105"/>
          <a:stretch>
            <a:fillRect/>
          </a:stretch>
        </p:blipFill>
        <p:spPr>
          <a:xfrm>
            <a:off x="4438989" y="5229410"/>
            <a:ext cx="1326218" cy="1337621"/>
          </a:xfrm>
          <a:prstGeom prst="ellipse">
            <a:avLst/>
          </a:prstGeom>
          <a:ln w="38100">
            <a:solidFill>
              <a:srgbClr val="EE3F33"/>
            </a:solidFill>
          </a:ln>
        </p:spPr>
      </p:pic>
      <p:pic>
        <p:nvPicPr>
          <p:cNvPr id="16" name="Picture 15">
            <a:extLst>
              <a:ext uri="{FF2B5EF4-FFF2-40B4-BE49-F238E27FC236}">
                <a16:creationId xmlns:a16="http://schemas.microsoft.com/office/drawing/2014/main" id="{81606EFC-35E4-512C-AD0F-AE1DFF15B78B}"/>
              </a:ext>
            </a:extLst>
          </p:cNvPr>
          <p:cNvPicPr>
            <a:picLocks noChangeAspect="1"/>
          </p:cNvPicPr>
          <p:nvPr/>
        </p:nvPicPr>
        <p:blipFill>
          <a:blip r:embed="rId9">
            <a:extLst>
              <a:ext uri="{28A0092B-C50C-407E-A947-70E740481C1C}">
                <a14:useLocalDpi xmlns:a14="http://schemas.microsoft.com/office/drawing/2010/main" val="0"/>
              </a:ext>
            </a:extLst>
          </a:blip>
          <a:srcRect l="16951" r="16951"/>
          <a:stretch/>
        </p:blipFill>
        <p:spPr>
          <a:xfrm>
            <a:off x="6415072" y="3035346"/>
            <a:ext cx="1326218" cy="1337621"/>
          </a:xfrm>
          <a:prstGeom prst="ellipse">
            <a:avLst/>
          </a:prstGeom>
          <a:ln w="38100">
            <a:solidFill>
              <a:srgbClr val="EE3F33"/>
            </a:solidFill>
          </a:ln>
        </p:spPr>
      </p:pic>
      <p:pic>
        <p:nvPicPr>
          <p:cNvPr id="17" name="Picture 16">
            <a:extLst>
              <a:ext uri="{FF2B5EF4-FFF2-40B4-BE49-F238E27FC236}">
                <a16:creationId xmlns:a16="http://schemas.microsoft.com/office/drawing/2014/main" id="{386E34A3-3EB6-DADF-2FA7-23877ADD9315}"/>
              </a:ext>
            </a:extLst>
          </p:cNvPr>
          <p:cNvPicPr>
            <a:picLocks noChangeAspect="1"/>
          </p:cNvPicPr>
          <p:nvPr/>
        </p:nvPicPr>
        <p:blipFill>
          <a:blip r:embed="rId10">
            <a:extLst>
              <a:ext uri="{28A0092B-C50C-407E-A947-70E740481C1C}">
                <a14:useLocalDpi xmlns:a14="http://schemas.microsoft.com/office/drawing/2010/main" val="0"/>
              </a:ext>
            </a:extLst>
          </a:blip>
          <a:srcRect l="324" t="7793" r="-324" b="24967"/>
          <a:stretch>
            <a:fillRect/>
          </a:stretch>
        </p:blipFill>
        <p:spPr>
          <a:xfrm>
            <a:off x="7981935" y="3035345"/>
            <a:ext cx="1326218" cy="1337621"/>
          </a:xfrm>
          <a:prstGeom prst="ellipse">
            <a:avLst/>
          </a:prstGeom>
          <a:ln w="38100">
            <a:solidFill>
              <a:srgbClr val="EE3F33"/>
            </a:solidFill>
          </a:ln>
        </p:spPr>
      </p:pic>
      <p:pic>
        <p:nvPicPr>
          <p:cNvPr id="18" name="Picture 17">
            <a:extLst>
              <a:ext uri="{FF2B5EF4-FFF2-40B4-BE49-F238E27FC236}">
                <a16:creationId xmlns:a16="http://schemas.microsoft.com/office/drawing/2014/main" id="{0637262E-6BD3-A2D1-F6B8-EFCC4E304D12}"/>
              </a:ext>
            </a:extLst>
          </p:cNvPr>
          <p:cNvPicPr>
            <a:picLocks noChangeAspect="1"/>
          </p:cNvPicPr>
          <p:nvPr/>
        </p:nvPicPr>
        <p:blipFill>
          <a:blip r:embed="rId11">
            <a:extLst>
              <a:ext uri="{28A0092B-C50C-407E-A947-70E740481C1C}">
                <a14:useLocalDpi xmlns:a14="http://schemas.microsoft.com/office/drawing/2010/main" val="0"/>
              </a:ext>
            </a:extLst>
          </a:blip>
          <a:srcRect t="16380" b="16380"/>
          <a:stretch/>
        </p:blipFill>
        <p:spPr>
          <a:xfrm>
            <a:off x="9548798" y="3035344"/>
            <a:ext cx="1326218" cy="1337621"/>
          </a:xfrm>
          <a:prstGeom prst="ellipse">
            <a:avLst/>
          </a:prstGeom>
          <a:ln w="38100">
            <a:solidFill>
              <a:srgbClr val="EE3F33"/>
            </a:solidFill>
          </a:ln>
        </p:spPr>
      </p:pic>
      <p:pic>
        <p:nvPicPr>
          <p:cNvPr id="19" name="Picture 18">
            <a:extLst>
              <a:ext uri="{FF2B5EF4-FFF2-40B4-BE49-F238E27FC236}">
                <a16:creationId xmlns:a16="http://schemas.microsoft.com/office/drawing/2014/main" id="{90FAE5BE-CBB3-316C-D6C4-619045265CF4}"/>
              </a:ext>
            </a:extLst>
          </p:cNvPr>
          <p:cNvPicPr>
            <a:picLocks noChangeAspect="1"/>
          </p:cNvPicPr>
          <p:nvPr/>
        </p:nvPicPr>
        <p:blipFill>
          <a:blip r:embed="rId12">
            <a:extLst>
              <a:ext uri="{28A0092B-C50C-407E-A947-70E740481C1C}">
                <a14:useLocalDpi xmlns:a14="http://schemas.microsoft.com/office/drawing/2010/main" val="0"/>
              </a:ext>
            </a:extLst>
          </a:blip>
          <a:srcRect l="20131" t="4986" r="28218" b="16975"/>
          <a:stretch>
            <a:fillRect/>
          </a:stretch>
        </p:blipFill>
        <p:spPr>
          <a:xfrm>
            <a:off x="6468043" y="5229411"/>
            <a:ext cx="1326218" cy="1337621"/>
          </a:xfrm>
          <a:prstGeom prst="ellipse">
            <a:avLst/>
          </a:prstGeom>
          <a:ln w="38100">
            <a:solidFill>
              <a:srgbClr val="EE3F33"/>
            </a:solidFill>
          </a:ln>
        </p:spPr>
      </p:pic>
      <p:pic>
        <p:nvPicPr>
          <p:cNvPr id="20" name="Picture 19">
            <a:extLst>
              <a:ext uri="{FF2B5EF4-FFF2-40B4-BE49-F238E27FC236}">
                <a16:creationId xmlns:a16="http://schemas.microsoft.com/office/drawing/2014/main" id="{3185C75E-CE20-BB04-641A-30C64DE336C4}"/>
              </a:ext>
            </a:extLst>
          </p:cNvPr>
          <p:cNvPicPr>
            <a:picLocks noChangeAspect="1"/>
          </p:cNvPicPr>
          <p:nvPr/>
        </p:nvPicPr>
        <p:blipFill>
          <a:blip r:embed="rId13">
            <a:extLst>
              <a:ext uri="{28A0092B-C50C-407E-A947-70E740481C1C}">
                <a14:useLocalDpi xmlns:a14="http://schemas.microsoft.com/office/drawing/2010/main" val="0"/>
              </a:ext>
            </a:extLst>
          </a:blip>
          <a:srcRect l="12000" r="21870"/>
          <a:stretch>
            <a:fillRect/>
          </a:stretch>
        </p:blipFill>
        <p:spPr>
          <a:xfrm>
            <a:off x="8034906" y="5229410"/>
            <a:ext cx="1326218" cy="1337621"/>
          </a:xfrm>
          <a:prstGeom prst="ellipse">
            <a:avLst/>
          </a:prstGeom>
          <a:ln w="38100">
            <a:solidFill>
              <a:srgbClr val="EE3F33"/>
            </a:solidFill>
          </a:ln>
        </p:spPr>
      </p:pic>
      <p:pic>
        <p:nvPicPr>
          <p:cNvPr id="11" name="Picture 10" descr="A boiled egg in a cup&#10;&#10;AI-generated content may be incorrect.">
            <a:extLst>
              <a:ext uri="{FF2B5EF4-FFF2-40B4-BE49-F238E27FC236}">
                <a16:creationId xmlns:a16="http://schemas.microsoft.com/office/drawing/2014/main" id="{B792EE3E-7043-6E40-8FC9-C25DCD2BA0F2}"/>
              </a:ext>
            </a:extLst>
          </p:cNvPr>
          <p:cNvPicPr>
            <a:picLocks noChangeAspect="1"/>
          </p:cNvPicPr>
          <p:nvPr/>
        </p:nvPicPr>
        <p:blipFill>
          <a:blip r:embed="rId3">
            <a:extLst>
              <a:ext uri="{28A0092B-C50C-407E-A947-70E740481C1C}">
                <a14:useLocalDpi xmlns:a14="http://schemas.microsoft.com/office/drawing/2010/main" val="0"/>
              </a:ext>
            </a:extLst>
          </a:blip>
          <a:srcRect l="15815" r="15815"/>
          <a:stretch/>
        </p:blipFill>
        <p:spPr>
          <a:xfrm>
            <a:off x="9625461" y="5248619"/>
            <a:ext cx="1326218" cy="1337621"/>
          </a:xfrm>
          <a:prstGeom prst="ellipse">
            <a:avLst/>
          </a:prstGeom>
          <a:ln w="38100">
            <a:solidFill>
              <a:srgbClr val="EE3F33"/>
            </a:solidFill>
          </a:ln>
        </p:spPr>
      </p:pic>
    </p:spTree>
    <p:extLst>
      <p:ext uri="{BB962C8B-B14F-4D97-AF65-F5344CB8AC3E}">
        <p14:creationId xmlns:p14="http://schemas.microsoft.com/office/powerpoint/2010/main" val="2074420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A188-AD5E-529C-D6CB-6A57314E987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C43B8D6-FBB1-E1D2-1B13-554172C0916E}"/>
              </a:ext>
            </a:extLst>
          </p:cNvPr>
          <p:cNvSpPr/>
          <p:nvPr/>
        </p:nvSpPr>
        <p:spPr>
          <a:xfrm>
            <a:off x="0" y="1255318"/>
            <a:ext cx="12192000" cy="5602682"/>
          </a:xfrm>
          <a:prstGeom prst="rect">
            <a:avLst/>
          </a:prstGeom>
          <a:solidFill>
            <a:srgbClr val="D1D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A0BF1F-DF70-E998-5D56-308D813CC4B0}"/>
              </a:ext>
            </a:extLst>
          </p:cNvPr>
          <p:cNvSpPr txBox="1"/>
          <p:nvPr/>
        </p:nvSpPr>
        <p:spPr>
          <a:xfrm>
            <a:off x="407988" y="3091560"/>
            <a:ext cx="5592757"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dirty="0">
                <a:latin typeface="Poppins" pitchFamily="2" charset="77"/>
                <a:cs typeface="Poppins" pitchFamily="2" charset="77"/>
              </a:rPr>
              <a:t>Proteins help our bodies grow and repair.</a:t>
            </a:r>
            <a:endParaRPr lang="en-GB" sz="3400" dirty="0">
              <a:latin typeface="Poppins" pitchFamily="2" charset="77"/>
              <a:cs typeface="Poppins" pitchFamily="2" charset="77"/>
            </a:endParaRPr>
          </a:p>
        </p:txBody>
      </p:sp>
      <p:sp>
        <p:nvSpPr>
          <p:cNvPr id="4" name="TextBox 3">
            <a:extLst>
              <a:ext uri="{FF2B5EF4-FFF2-40B4-BE49-F238E27FC236}">
                <a16:creationId xmlns:a16="http://schemas.microsoft.com/office/drawing/2014/main" id="{237D9FA7-DB2E-AF0A-5CC2-17C7DC92418D}"/>
              </a:ext>
            </a:extLst>
          </p:cNvPr>
          <p:cNvSpPr txBox="1"/>
          <p:nvPr/>
        </p:nvSpPr>
        <p:spPr>
          <a:xfrm>
            <a:off x="2957380" y="386418"/>
            <a:ext cx="627723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What’s in our food?</a:t>
            </a:r>
            <a:endParaRPr lang="en-GB" b="1" dirty="0">
              <a:solidFill>
                <a:srgbClr val="0B5AA2"/>
              </a:solidFill>
              <a:latin typeface="Poppins ExtraBold" pitchFamily="2" charset="77"/>
              <a:cs typeface="Poppins ExtraBold" pitchFamily="2" charset="77"/>
            </a:endParaRPr>
          </a:p>
          <a:p>
            <a:pPr algn="ctr"/>
            <a:endParaRPr lang="en-GB" dirty="0"/>
          </a:p>
        </p:txBody>
      </p:sp>
      <p:sp>
        <p:nvSpPr>
          <p:cNvPr id="2" name="TextBox 1">
            <a:extLst>
              <a:ext uri="{FF2B5EF4-FFF2-40B4-BE49-F238E27FC236}">
                <a16:creationId xmlns:a16="http://schemas.microsoft.com/office/drawing/2014/main" id="{4833C5F8-10FD-4251-22DC-6F0306BDECF3}"/>
              </a:ext>
            </a:extLst>
          </p:cNvPr>
          <p:cNvSpPr txBox="1"/>
          <p:nvPr/>
        </p:nvSpPr>
        <p:spPr>
          <a:xfrm>
            <a:off x="417977" y="1371649"/>
            <a:ext cx="119221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solidFill>
                  <a:srgbClr val="EE3F33"/>
                </a:solidFill>
                <a:latin typeface="Poppins" pitchFamily="2" charset="77"/>
                <a:cs typeface="Poppins" pitchFamily="2" charset="77"/>
              </a:rPr>
              <a:t>Protein</a:t>
            </a:r>
            <a:endParaRPr lang="en-GB" sz="3400" b="1" dirty="0">
              <a:solidFill>
                <a:srgbClr val="EE3F33"/>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A9486868-C69D-367C-5D76-D42CD28E1FA7}"/>
              </a:ext>
            </a:extLst>
          </p:cNvPr>
          <p:cNvSpPr txBox="1"/>
          <p:nvPr/>
        </p:nvSpPr>
        <p:spPr>
          <a:xfrm>
            <a:off x="407988" y="3947451"/>
            <a:ext cx="119221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solidFill>
                  <a:srgbClr val="EE3F33"/>
                </a:solidFill>
                <a:latin typeface="Poppins" pitchFamily="2" charset="77"/>
                <a:cs typeface="Poppins" pitchFamily="2" charset="77"/>
              </a:rPr>
              <a:t>Fat</a:t>
            </a:r>
            <a:endParaRPr lang="en-GB" sz="3400" b="1" dirty="0">
              <a:solidFill>
                <a:srgbClr val="EE3F33"/>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2DC9E4EB-F9CE-EDDD-1F37-8336F53CEFFC}"/>
              </a:ext>
            </a:extLst>
          </p:cNvPr>
          <p:cNvSpPr txBox="1"/>
          <p:nvPr/>
        </p:nvSpPr>
        <p:spPr>
          <a:xfrm>
            <a:off x="7104525" y="1368517"/>
            <a:ext cx="372017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solidFill>
                  <a:srgbClr val="EE3F33"/>
                </a:solidFill>
                <a:latin typeface="Poppins" pitchFamily="2" charset="77"/>
                <a:cs typeface="Poppins" pitchFamily="2" charset="77"/>
              </a:rPr>
              <a:t>Carbohydrate</a:t>
            </a:r>
            <a:endParaRPr lang="en-GB" sz="3400" b="1" dirty="0">
              <a:solidFill>
                <a:srgbClr val="EE3F33"/>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C75E0BE6-A50A-3E2F-CEAD-E3EF6996480B}"/>
              </a:ext>
            </a:extLst>
          </p:cNvPr>
          <p:cNvSpPr txBox="1"/>
          <p:nvPr/>
        </p:nvSpPr>
        <p:spPr>
          <a:xfrm>
            <a:off x="7027863" y="3947451"/>
            <a:ext cx="4613270"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solidFill>
                  <a:srgbClr val="EE3F33"/>
                </a:solidFill>
                <a:latin typeface="Poppins" pitchFamily="2" charset="77"/>
                <a:cs typeface="Poppins" pitchFamily="2" charset="77"/>
              </a:rPr>
              <a:t>Vitamins &amp; minerals</a:t>
            </a:r>
            <a:endParaRPr lang="en-GB" sz="3400" b="1" dirty="0">
              <a:solidFill>
                <a:srgbClr val="EE3F33"/>
              </a:solidFill>
              <a:latin typeface="Poppins" pitchFamily="2" charset="77"/>
              <a:cs typeface="Poppins" pitchFamily="2" charset="77"/>
            </a:endParaRPr>
          </a:p>
        </p:txBody>
      </p:sp>
      <p:pic>
        <p:nvPicPr>
          <p:cNvPr id="8" name="Picture 7">
            <a:extLst>
              <a:ext uri="{FF2B5EF4-FFF2-40B4-BE49-F238E27FC236}">
                <a16:creationId xmlns:a16="http://schemas.microsoft.com/office/drawing/2014/main" id="{C969ED7F-890B-7BC8-718B-2E1D90D81B34}"/>
              </a:ext>
            </a:extLst>
          </p:cNvPr>
          <p:cNvPicPr>
            <a:picLocks noChangeAspect="1"/>
          </p:cNvPicPr>
          <p:nvPr/>
        </p:nvPicPr>
        <p:blipFill>
          <a:blip r:embed="rId3">
            <a:extLst>
              <a:ext uri="{28A0092B-C50C-407E-A947-70E740481C1C}">
                <a14:useLocalDpi xmlns:a14="http://schemas.microsoft.com/office/drawing/2010/main" val="0"/>
              </a:ext>
            </a:extLst>
          </a:blip>
          <a:srcRect l="15815" r="15815"/>
          <a:stretch/>
        </p:blipFill>
        <p:spPr>
          <a:xfrm>
            <a:off x="494642" y="1850606"/>
            <a:ext cx="1090576" cy="1099953"/>
          </a:xfrm>
          <a:prstGeom prst="ellipse">
            <a:avLst/>
          </a:prstGeom>
          <a:ln w="38100">
            <a:solidFill>
              <a:srgbClr val="EE3F33"/>
            </a:solidFill>
          </a:ln>
        </p:spPr>
      </p:pic>
      <p:pic>
        <p:nvPicPr>
          <p:cNvPr id="10" name="Picture 9">
            <a:extLst>
              <a:ext uri="{FF2B5EF4-FFF2-40B4-BE49-F238E27FC236}">
                <a16:creationId xmlns:a16="http://schemas.microsoft.com/office/drawing/2014/main" id="{4B24B5DE-C064-E864-E29B-5407374CEDC8}"/>
              </a:ext>
            </a:extLst>
          </p:cNvPr>
          <p:cNvPicPr>
            <a:picLocks noChangeAspect="1"/>
          </p:cNvPicPr>
          <p:nvPr/>
        </p:nvPicPr>
        <p:blipFill>
          <a:blip r:embed="rId4">
            <a:extLst>
              <a:ext uri="{28A0092B-C50C-407E-A947-70E740481C1C}">
                <a14:useLocalDpi xmlns:a14="http://schemas.microsoft.com/office/drawing/2010/main" val="0"/>
              </a:ext>
            </a:extLst>
          </a:blip>
          <a:srcRect l="16951" r="16951"/>
          <a:stretch/>
        </p:blipFill>
        <p:spPr>
          <a:xfrm>
            <a:off x="1780518" y="1850604"/>
            <a:ext cx="1090576" cy="1099953"/>
          </a:xfrm>
          <a:prstGeom prst="ellipse">
            <a:avLst/>
          </a:prstGeom>
          <a:ln w="38100">
            <a:solidFill>
              <a:srgbClr val="EE3F33"/>
            </a:solidFill>
          </a:ln>
        </p:spPr>
      </p:pic>
      <p:pic>
        <p:nvPicPr>
          <p:cNvPr id="12" name="Picture 11">
            <a:extLst>
              <a:ext uri="{FF2B5EF4-FFF2-40B4-BE49-F238E27FC236}">
                <a16:creationId xmlns:a16="http://schemas.microsoft.com/office/drawing/2014/main" id="{C2602F94-C75C-5E97-A98B-742C081797DC}"/>
              </a:ext>
            </a:extLst>
          </p:cNvPr>
          <p:cNvPicPr>
            <a:picLocks noChangeAspect="1"/>
          </p:cNvPicPr>
          <p:nvPr/>
        </p:nvPicPr>
        <p:blipFill>
          <a:blip r:embed="rId5">
            <a:extLst>
              <a:ext uri="{28A0092B-C50C-407E-A947-70E740481C1C}">
                <a14:useLocalDpi xmlns:a14="http://schemas.microsoft.com/office/drawing/2010/main" val="0"/>
              </a:ext>
            </a:extLst>
          </a:blip>
          <a:srcRect l="20087" r="20087" b="14608"/>
          <a:stretch>
            <a:fillRect/>
          </a:stretch>
        </p:blipFill>
        <p:spPr>
          <a:xfrm>
            <a:off x="3075416" y="1850603"/>
            <a:ext cx="1090576" cy="1099953"/>
          </a:xfrm>
          <a:prstGeom prst="ellipse">
            <a:avLst/>
          </a:prstGeom>
          <a:ln w="38100">
            <a:solidFill>
              <a:srgbClr val="EE3F33"/>
            </a:solidFill>
          </a:ln>
        </p:spPr>
      </p:pic>
      <p:pic>
        <p:nvPicPr>
          <p:cNvPr id="13" name="Picture 12">
            <a:extLst>
              <a:ext uri="{FF2B5EF4-FFF2-40B4-BE49-F238E27FC236}">
                <a16:creationId xmlns:a16="http://schemas.microsoft.com/office/drawing/2014/main" id="{A1CDC827-8C78-6803-118F-3C48085B49AE}"/>
              </a:ext>
            </a:extLst>
          </p:cNvPr>
          <p:cNvPicPr>
            <a:picLocks noChangeAspect="1"/>
          </p:cNvPicPr>
          <p:nvPr/>
        </p:nvPicPr>
        <p:blipFill>
          <a:blip r:embed="rId6">
            <a:extLst>
              <a:ext uri="{28A0092B-C50C-407E-A947-70E740481C1C}">
                <a14:useLocalDpi xmlns:a14="http://schemas.microsoft.com/office/drawing/2010/main" val="0"/>
              </a:ext>
            </a:extLst>
          </a:blip>
          <a:srcRect t="16380" b="16380"/>
          <a:stretch/>
        </p:blipFill>
        <p:spPr>
          <a:xfrm>
            <a:off x="499903" y="4535903"/>
            <a:ext cx="1090576" cy="1099953"/>
          </a:xfrm>
          <a:prstGeom prst="ellipse">
            <a:avLst/>
          </a:prstGeom>
          <a:ln w="38100">
            <a:solidFill>
              <a:srgbClr val="EE3F33"/>
            </a:solidFill>
          </a:ln>
        </p:spPr>
      </p:pic>
      <p:pic>
        <p:nvPicPr>
          <p:cNvPr id="14" name="Picture 13">
            <a:extLst>
              <a:ext uri="{FF2B5EF4-FFF2-40B4-BE49-F238E27FC236}">
                <a16:creationId xmlns:a16="http://schemas.microsoft.com/office/drawing/2014/main" id="{17B36B53-B902-4F7C-B4DE-29AF409B06C2}"/>
              </a:ext>
            </a:extLst>
          </p:cNvPr>
          <p:cNvPicPr>
            <a:picLocks noChangeAspect="1"/>
          </p:cNvPicPr>
          <p:nvPr/>
        </p:nvPicPr>
        <p:blipFill>
          <a:blip r:embed="rId7">
            <a:extLst>
              <a:ext uri="{28A0092B-C50C-407E-A947-70E740481C1C}">
                <a14:useLocalDpi xmlns:a14="http://schemas.microsoft.com/office/drawing/2010/main" val="0"/>
              </a:ext>
            </a:extLst>
          </a:blip>
          <a:srcRect l="10246" t="44482" r="16361"/>
          <a:stretch>
            <a:fillRect/>
          </a:stretch>
        </p:blipFill>
        <p:spPr>
          <a:xfrm>
            <a:off x="1780518" y="4535903"/>
            <a:ext cx="1090576" cy="1099953"/>
          </a:xfrm>
          <a:prstGeom prst="ellipse">
            <a:avLst/>
          </a:prstGeom>
          <a:ln w="38100">
            <a:solidFill>
              <a:srgbClr val="EE3F33"/>
            </a:solidFill>
          </a:ln>
        </p:spPr>
      </p:pic>
      <p:pic>
        <p:nvPicPr>
          <p:cNvPr id="15" name="Picture 14">
            <a:extLst>
              <a:ext uri="{FF2B5EF4-FFF2-40B4-BE49-F238E27FC236}">
                <a16:creationId xmlns:a16="http://schemas.microsoft.com/office/drawing/2014/main" id="{87E4E32E-36AB-4077-DF47-9C39CD81E1FE}"/>
              </a:ext>
            </a:extLst>
          </p:cNvPr>
          <p:cNvPicPr>
            <a:picLocks noChangeAspect="1"/>
          </p:cNvPicPr>
          <p:nvPr/>
        </p:nvPicPr>
        <p:blipFill>
          <a:blip r:embed="rId8">
            <a:extLst>
              <a:ext uri="{28A0092B-C50C-407E-A947-70E740481C1C}">
                <a14:useLocalDpi xmlns:a14="http://schemas.microsoft.com/office/drawing/2010/main" val="0"/>
              </a:ext>
            </a:extLst>
          </a:blip>
          <a:srcRect l="23347" t="10075" r="24554" b="11105"/>
          <a:stretch>
            <a:fillRect/>
          </a:stretch>
        </p:blipFill>
        <p:spPr>
          <a:xfrm>
            <a:off x="3061133" y="4502730"/>
            <a:ext cx="1090576" cy="1099953"/>
          </a:xfrm>
          <a:prstGeom prst="ellipse">
            <a:avLst/>
          </a:prstGeom>
          <a:ln w="38100">
            <a:solidFill>
              <a:srgbClr val="EE3F33"/>
            </a:solidFill>
          </a:ln>
        </p:spPr>
      </p:pic>
      <p:pic>
        <p:nvPicPr>
          <p:cNvPr id="16" name="Picture 15">
            <a:extLst>
              <a:ext uri="{FF2B5EF4-FFF2-40B4-BE49-F238E27FC236}">
                <a16:creationId xmlns:a16="http://schemas.microsoft.com/office/drawing/2014/main" id="{A14893AB-C86C-D894-9292-582E294B5215}"/>
              </a:ext>
            </a:extLst>
          </p:cNvPr>
          <p:cNvPicPr>
            <a:picLocks noChangeAspect="1"/>
          </p:cNvPicPr>
          <p:nvPr/>
        </p:nvPicPr>
        <p:blipFill>
          <a:blip r:embed="rId9">
            <a:extLst>
              <a:ext uri="{28A0092B-C50C-407E-A947-70E740481C1C}">
                <a14:useLocalDpi xmlns:a14="http://schemas.microsoft.com/office/drawing/2010/main" val="0"/>
              </a:ext>
            </a:extLst>
          </a:blip>
          <a:srcRect l="16951" r="16951"/>
          <a:stretch/>
        </p:blipFill>
        <p:spPr>
          <a:xfrm>
            <a:off x="7027862" y="1868278"/>
            <a:ext cx="1090576" cy="1099953"/>
          </a:xfrm>
          <a:prstGeom prst="ellipse">
            <a:avLst/>
          </a:prstGeom>
          <a:ln w="38100">
            <a:solidFill>
              <a:srgbClr val="EE3F33"/>
            </a:solidFill>
          </a:ln>
        </p:spPr>
      </p:pic>
      <p:pic>
        <p:nvPicPr>
          <p:cNvPr id="17" name="Picture 16">
            <a:extLst>
              <a:ext uri="{FF2B5EF4-FFF2-40B4-BE49-F238E27FC236}">
                <a16:creationId xmlns:a16="http://schemas.microsoft.com/office/drawing/2014/main" id="{CEB57F1C-C99F-2C47-F7E1-384164F19E4C}"/>
              </a:ext>
            </a:extLst>
          </p:cNvPr>
          <p:cNvPicPr>
            <a:picLocks noChangeAspect="1"/>
          </p:cNvPicPr>
          <p:nvPr/>
        </p:nvPicPr>
        <p:blipFill>
          <a:blip r:embed="rId10">
            <a:extLst>
              <a:ext uri="{28A0092B-C50C-407E-A947-70E740481C1C}">
                <a14:useLocalDpi xmlns:a14="http://schemas.microsoft.com/office/drawing/2010/main" val="0"/>
              </a:ext>
            </a:extLst>
          </a:blip>
          <a:srcRect l="324" t="7793" r="-324" b="24967"/>
          <a:stretch>
            <a:fillRect/>
          </a:stretch>
        </p:blipFill>
        <p:spPr>
          <a:xfrm>
            <a:off x="8322760" y="1826534"/>
            <a:ext cx="1090576" cy="1099953"/>
          </a:xfrm>
          <a:prstGeom prst="ellipse">
            <a:avLst/>
          </a:prstGeom>
          <a:ln w="38100">
            <a:solidFill>
              <a:srgbClr val="EE3F33"/>
            </a:solidFill>
          </a:ln>
        </p:spPr>
      </p:pic>
      <p:pic>
        <p:nvPicPr>
          <p:cNvPr id="18" name="Picture 17">
            <a:extLst>
              <a:ext uri="{FF2B5EF4-FFF2-40B4-BE49-F238E27FC236}">
                <a16:creationId xmlns:a16="http://schemas.microsoft.com/office/drawing/2014/main" id="{D7570640-8EE4-E0F9-D739-041D65BDFD09}"/>
              </a:ext>
            </a:extLst>
          </p:cNvPr>
          <p:cNvPicPr>
            <a:picLocks noChangeAspect="1"/>
          </p:cNvPicPr>
          <p:nvPr/>
        </p:nvPicPr>
        <p:blipFill>
          <a:blip r:embed="rId11">
            <a:extLst>
              <a:ext uri="{28A0092B-C50C-407E-A947-70E740481C1C}">
                <a14:useLocalDpi xmlns:a14="http://schemas.microsoft.com/office/drawing/2010/main" val="0"/>
              </a:ext>
            </a:extLst>
          </a:blip>
          <a:srcRect t="16380" b="16380"/>
          <a:stretch/>
        </p:blipFill>
        <p:spPr>
          <a:xfrm>
            <a:off x="9617658" y="1841097"/>
            <a:ext cx="1090576" cy="1099953"/>
          </a:xfrm>
          <a:prstGeom prst="ellipse">
            <a:avLst/>
          </a:prstGeom>
          <a:ln w="38100">
            <a:solidFill>
              <a:srgbClr val="EE3F33"/>
            </a:solidFill>
          </a:ln>
        </p:spPr>
      </p:pic>
      <p:pic>
        <p:nvPicPr>
          <p:cNvPr id="19" name="Picture 18">
            <a:extLst>
              <a:ext uri="{FF2B5EF4-FFF2-40B4-BE49-F238E27FC236}">
                <a16:creationId xmlns:a16="http://schemas.microsoft.com/office/drawing/2014/main" id="{166DF94D-B04E-91FA-4831-F7794C67A8EA}"/>
              </a:ext>
            </a:extLst>
          </p:cNvPr>
          <p:cNvPicPr>
            <a:picLocks noChangeAspect="1"/>
          </p:cNvPicPr>
          <p:nvPr/>
        </p:nvPicPr>
        <p:blipFill>
          <a:blip r:embed="rId12">
            <a:extLst>
              <a:ext uri="{28A0092B-C50C-407E-A947-70E740481C1C}">
                <a14:useLocalDpi xmlns:a14="http://schemas.microsoft.com/office/drawing/2010/main" val="0"/>
              </a:ext>
            </a:extLst>
          </a:blip>
          <a:srcRect l="20131" t="4986" r="28218" b="16975"/>
          <a:stretch>
            <a:fillRect/>
          </a:stretch>
        </p:blipFill>
        <p:spPr>
          <a:xfrm>
            <a:off x="7104525" y="4535903"/>
            <a:ext cx="1090576" cy="1099953"/>
          </a:xfrm>
          <a:prstGeom prst="ellipse">
            <a:avLst/>
          </a:prstGeom>
          <a:ln w="38100">
            <a:solidFill>
              <a:srgbClr val="EE3F33"/>
            </a:solidFill>
          </a:ln>
        </p:spPr>
      </p:pic>
      <p:pic>
        <p:nvPicPr>
          <p:cNvPr id="20" name="Picture 19">
            <a:extLst>
              <a:ext uri="{FF2B5EF4-FFF2-40B4-BE49-F238E27FC236}">
                <a16:creationId xmlns:a16="http://schemas.microsoft.com/office/drawing/2014/main" id="{3B3C57D0-77FD-074F-BE2F-03445DB7516E}"/>
              </a:ext>
            </a:extLst>
          </p:cNvPr>
          <p:cNvPicPr>
            <a:picLocks noChangeAspect="1"/>
          </p:cNvPicPr>
          <p:nvPr/>
        </p:nvPicPr>
        <p:blipFill>
          <a:blip r:embed="rId13">
            <a:extLst>
              <a:ext uri="{28A0092B-C50C-407E-A947-70E740481C1C}">
                <a14:useLocalDpi xmlns:a14="http://schemas.microsoft.com/office/drawing/2010/main" val="0"/>
              </a:ext>
            </a:extLst>
          </a:blip>
          <a:srcRect l="12000" r="21870"/>
          <a:stretch>
            <a:fillRect/>
          </a:stretch>
        </p:blipFill>
        <p:spPr>
          <a:xfrm>
            <a:off x="8322760" y="4511726"/>
            <a:ext cx="1090576" cy="1099953"/>
          </a:xfrm>
          <a:prstGeom prst="ellipse">
            <a:avLst/>
          </a:prstGeom>
          <a:ln w="38100">
            <a:solidFill>
              <a:srgbClr val="EE3F33"/>
            </a:solidFill>
          </a:ln>
        </p:spPr>
      </p:pic>
      <p:sp>
        <p:nvSpPr>
          <p:cNvPr id="11" name="TextBox 10">
            <a:extLst>
              <a:ext uri="{FF2B5EF4-FFF2-40B4-BE49-F238E27FC236}">
                <a16:creationId xmlns:a16="http://schemas.microsoft.com/office/drawing/2014/main" id="{8EDC8C71-BA07-6F26-D01D-5F62871199F0}"/>
              </a:ext>
            </a:extLst>
          </p:cNvPr>
          <p:cNvSpPr txBox="1"/>
          <p:nvPr/>
        </p:nvSpPr>
        <p:spPr>
          <a:xfrm>
            <a:off x="7104525" y="3085296"/>
            <a:ext cx="3818284" cy="410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dirty="0">
                <a:latin typeface="Poppins" pitchFamily="2" charset="77"/>
                <a:cs typeface="Poppins" pitchFamily="2" charset="77"/>
              </a:rPr>
              <a:t>Carbohydrates give us energy.</a:t>
            </a:r>
            <a:endParaRPr lang="en-GB" sz="3400" dirty="0">
              <a:latin typeface="Poppins" pitchFamily="2" charset="77"/>
              <a:cs typeface="Poppins" pitchFamily="2" charset="77"/>
            </a:endParaRPr>
          </a:p>
        </p:txBody>
      </p:sp>
      <p:sp>
        <p:nvSpPr>
          <p:cNvPr id="21" name="TextBox 20">
            <a:extLst>
              <a:ext uri="{FF2B5EF4-FFF2-40B4-BE49-F238E27FC236}">
                <a16:creationId xmlns:a16="http://schemas.microsoft.com/office/drawing/2014/main" id="{D0C1DABE-1234-6EC4-2ED2-86CEA791D4D8}"/>
              </a:ext>
            </a:extLst>
          </p:cNvPr>
          <p:cNvSpPr txBox="1"/>
          <p:nvPr/>
        </p:nvSpPr>
        <p:spPr>
          <a:xfrm>
            <a:off x="407987" y="5856288"/>
            <a:ext cx="5192713" cy="743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dirty="0">
                <a:latin typeface="Poppins"/>
                <a:cs typeface="Poppins"/>
              </a:rPr>
              <a:t>Fats give us energy, protect our organs and help the body use vitamins.</a:t>
            </a:r>
            <a:endParaRPr lang="en-US" dirty="0">
              <a:latin typeface="Poppins"/>
              <a:cs typeface="Poppins"/>
            </a:endParaRPr>
          </a:p>
        </p:txBody>
      </p:sp>
      <p:sp>
        <p:nvSpPr>
          <p:cNvPr id="22" name="TextBox 21">
            <a:extLst>
              <a:ext uri="{FF2B5EF4-FFF2-40B4-BE49-F238E27FC236}">
                <a16:creationId xmlns:a16="http://schemas.microsoft.com/office/drawing/2014/main" id="{4BB958A2-07A3-A1B7-173F-2DE62F693AD7}"/>
              </a:ext>
            </a:extLst>
          </p:cNvPr>
          <p:cNvSpPr txBox="1"/>
          <p:nvPr/>
        </p:nvSpPr>
        <p:spPr>
          <a:xfrm>
            <a:off x="6999288" y="5762304"/>
            <a:ext cx="5192713" cy="743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dirty="0">
                <a:latin typeface="Poppins" pitchFamily="2" charset="77"/>
                <a:cs typeface="Poppins" pitchFamily="2" charset="77"/>
              </a:rPr>
              <a:t>Vitamins and minerals help keep us healthy and keep our bodies working properly.</a:t>
            </a:r>
            <a:endParaRPr lang="en-GB" sz="3400" dirty="0">
              <a:latin typeface="Poppins" pitchFamily="2" charset="77"/>
              <a:cs typeface="Poppins" pitchFamily="2" charset="77"/>
            </a:endParaRPr>
          </a:p>
        </p:txBody>
      </p:sp>
      <p:pic>
        <p:nvPicPr>
          <p:cNvPr id="25" name="Picture 24" descr="A boiled egg in a cup&#10;&#10;AI-generated content may be incorrect.">
            <a:extLst>
              <a:ext uri="{FF2B5EF4-FFF2-40B4-BE49-F238E27FC236}">
                <a16:creationId xmlns:a16="http://schemas.microsoft.com/office/drawing/2014/main" id="{1DE59ED1-B6EE-7993-B99A-1DE1434E1460}"/>
              </a:ext>
            </a:extLst>
          </p:cNvPr>
          <p:cNvPicPr>
            <a:picLocks noChangeAspect="1"/>
          </p:cNvPicPr>
          <p:nvPr/>
        </p:nvPicPr>
        <p:blipFill>
          <a:blip r:embed="rId3">
            <a:extLst>
              <a:ext uri="{28A0092B-C50C-407E-A947-70E740481C1C}">
                <a14:useLocalDpi xmlns:a14="http://schemas.microsoft.com/office/drawing/2010/main" val="0"/>
              </a:ext>
            </a:extLst>
          </a:blip>
          <a:srcRect l="15815" r="15815"/>
          <a:stretch/>
        </p:blipFill>
        <p:spPr>
          <a:xfrm>
            <a:off x="9597000" y="4501729"/>
            <a:ext cx="1108504" cy="1129803"/>
          </a:xfrm>
          <a:prstGeom prst="ellipse">
            <a:avLst/>
          </a:prstGeom>
          <a:ln w="38100">
            <a:solidFill>
              <a:srgbClr val="EE3F33"/>
            </a:solidFill>
          </a:ln>
        </p:spPr>
      </p:pic>
      <p:sp>
        <p:nvSpPr>
          <p:cNvPr id="26" name="Rectangle 25">
            <a:extLst>
              <a:ext uri="{FF2B5EF4-FFF2-40B4-BE49-F238E27FC236}">
                <a16:creationId xmlns:a16="http://schemas.microsoft.com/office/drawing/2014/main" id="{46C56890-A39A-5CC1-6CEC-570B0E7CAFF0}"/>
              </a:ext>
            </a:extLst>
          </p:cNvPr>
          <p:cNvSpPr/>
          <p:nvPr/>
        </p:nvSpPr>
        <p:spPr>
          <a:xfrm>
            <a:off x="1674251" y="2779687"/>
            <a:ext cx="8843495" cy="2139678"/>
          </a:xfrm>
          <a:custGeom>
            <a:avLst/>
            <a:gdLst>
              <a:gd name="csX0" fmla="*/ 0 w 8843495"/>
              <a:gd name="csY0" fmla="*/ 0 h 2139678"/>
              <a:gd name="csX1" fmla="*/ 591834 w 8843495"/>
              <a:gd name="csY1" fmla="*/ 0 h 2139678"/>
              <a:gd name="csX2" fmla="*/ 1360538 w 8843495"/>
              <a:gd name="csY2" fmla="*/ 0 h 2139678"/>
              <a:gd name="csX3" fmla="*/ 1863937 w 8843495"/>
              <a:gd name="csY3" fmla="*/ 0 h 2139678"/>
              <a:gd name="csX4" fmla="*/ 2544205 w 8843495"/>
              <a:gd name="csY4" fmla="*/ 0 h 2139678"/>
              <a:gd name="csX5" fmla="*/ 3312909 w 8843495"/>
              <a:gd name="csY5" fmla="*/ 0 h 2139678"/>
              <a:gd name="csX6" fmla="*/ 3727873 w 8843495"/>
              <a:gd name="csY6" fmla="*/ 0 h 2139678"/>
              <a:gd name="csX7" fmla="*/ 4142837 w 8843495"/>
              <a:gd name="csY7" fmla="*/ 0 h 2139678"/>
              <a:gd name="csX8" fmla="*/ 4999976 w 8843495"/>
              <a:gd name="csY8" fmla="*/ 0 h 2139678"/>
              <a:gd name="csX9" fmla="*/ 5680245 w 8843495"/>
              <a:gd name="csY9" fmla="*/ 0 h 2139678"/>
              <a:gd name="csX10" fmla="*/ 6095209 w 8843495"/>
              <a:gd name="csY10" fmla="*/ 0 h 2139678"/>
              <a:gd name="csX11" fmla="*/ 6775478 w 8843495"/>
              <a:gd name="csY11" fmla="*/ 0 h 2139678"/>
              <a:gd name="csX12" fmla="*/ 7632616 w 8843495"/>
              <a:gd name="csY12" fmla="*/ 0 h 2139678"/>
              <a:gd name="csX13" fmla="*/ 8224450 w 8843495"/>
              <a:gd name="csY13" fmla="*/ 0 h 2139678"/>
              <a:gd name="csX14" fmla="*/ 8843495 w 8843495"/>
              <a:gd name="csY14" fmla="*/ 0 h 2139678"/>
              <a:gd name="csX15" fmla="*/ 8843495 w 8843495"/>
              <a:gd name="csY15" fmla="*/ 534920 h 2139678"/>
              <a:gd name="csX16" fmla="*/ 8843495 w 8843495"/>
              <a:gd name="csY16" fmla="*/ 1112633 h 2139678"/>
              <a:gd name="csX17" fmla="*/ 8843495 w 8843495"/>
              <a:gd name="csY17" fmla="*/ 1647552 h 2139678"/>
              <a:gd name="csX18" fmla="*/ 8843495 w 8843495"/>
              <a:gd name="csY18" fmla="*/ 2139678 h 2139678"/>
              <a:gd name="csX19" fmla="*/ 8251661 w 8843495"/>
              <a:gd name="csY19" fmla="*/ 2139678 h 2139678"/>
              <a:gd name="csX20" fmla="*/ 7748262 w 8843495"/>
              <a:gd name="csY20" fmla="*/ 2139678 h 2139678"/>
              <a:gd name="csX21" fmla="*/ 6891123 w 8843495"/>
              <a:gd name="csY21" fmla="*/ 2139678 h 2139678"/>
              <a:gd name="csX22" fmla="*/ 6210855 w 8843495"/>
              <a:gd name="csY22" fmla="*/ 2139678 h 2139678"/>
              <a:gd name="csX23" fmla="*/ 5795891 w 8843495"/>
              <a:gd name="csY23" fmla="*/ 2139678 h 2139678"/>
              <a:gd name="csX24" fmla="*/ 5115622 w 8843495"/>
              <a:gd name="csY24" fmla="*/ 2139678 h 2139678"/>
              <a:gd name="csX25" fmla="*/ 4523788 w 8843495"/>
              <a:gd name="csY25" fmla="*/ 2139678 h 2139678"/>
              <a:gd name="csX26" fmla="*/ 3931954 w 8843495"/>
              <a:gd name="csY26" fmla="*/ 2139678 h 2139678"/>
              <a:gd name="csX27" fmla="*/ 3340120 w 8843495"/>
              <a:gd name="csY27" fmla="*/ 2139678 h 2139678"/>
              <a:gd name="csX28" fmla="*/ 2748286 w 8843495"/>
              <a:gd name="csY28" fmla="*/ 2139678 h 2139678"/>
              <a:gd name="csX29" fmla="*/ 1979582 w 8843495"/>
              <a:gd name="csY29" fmla="*/ 2139678 h 2139678"/>
              <a:gd name="csX30" fmla="*/ 1299313 w 8843495"/>
              <a:gd name="csY30" fmla="*/ 2139678 h 2139678"/>
              <a:gd name="csX31" fmla="*/ 884349 w 8843495"/>
              <a:gd name="csY31" fmla="*/ 2139678 h 2139678"/>
              <a:gd name="csX32" fmla="*/ 0 w 8843495"/>
              <a:gd name="csY32" fmla="*/ 2139678 h 2139678"/>
              <a:gd name="csX33" fmla="*/ 0 w 8843495"/>
              <a:gd name="csY33" fmla="*/ 1583362 h 2139678"/>
              <a:gd name="csX34" fmla="*/ 0 w 8843495"/>
              <a:gd name="csY34" fmla="*/ 1005649 h 2139678"/>
              <a:gd name="csX35" fmla="*/ 0 w 8843495"/>
              <a:gd name="csY35" fmla="*/ 534920 h 2139678"/>
              <a:gd name="csX36" fmla="*/ 0 w 8843495"/>
              <a:gd name="csY36" fmla="*/ 0 h 21396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8843495" h="2139678" fill="none" extrusionOk="0">
                <a:moveTo>
                  <a:pt x="0" y="0"/>
                </a:moveTo>
                <a:cubicBezTo>
                  <a:pt x="135576" y="-11373"/>
                  <a:pt x="369148" y="21468"/>
                  <a:pt x="591834" y="0"/>
                </a:cubicBezTo>
                <a:cubicBezTo>
                  <a:pt x="814520" y="-21468"/>
                  <a:pt x="1116343" y="19844"/>
                  <a:pt x="1360538" y="0"/>
                </a:cubicBezTo>
                <a:cubicBezTo>
                  <a:pt x="1604733" y="-19844"/>
                  <a:pt x="1726020" y="-15304"/>
                  <a:pt x="1863937" y="0"/>
                </a:cubicBezTo>
                <a:cubicBezTo>
                  <a:pt x="2001854" y="15304"/>
                  <a:pt x="2270934" y="23357"/>
                  <a:pt x="2544205" y="0"/>
                </a:cubicBezTo>
                <a:cubicBezTo>
                  <a:pt x="2817476" y="-23357"/>
                  <a:pt x="2964321" y="27238"/>
                  <a:pt x="3312909" y="0"/>
                </a:cubicBezTo>
                <a:cubicBezTo>
                  <a:pt x="3661497" y="-27238"/>
                  <a:pt x="3551393" y="-8790"/>
                  <a:pt x="3727873" y="0"/>
                </a:cubicBezTo>
                <a:cubicBezTo>
                  <a:pt x="3904353" y="8790"/>
                  <a:pt x="4028610" y="-9854"/>
                  <a:pt x="4142837" y="0"/>
                </a:cubicBezTo>
                <a:cubicBezTo>
                  <a:pt x="4257064" y="9854"/>
                  <a:pt x="4711949" y="-4304"/>
                  <a:pt x="4999976" y="0"/>
                </a:cubicBezTo>
                <a:cubicBezTo>
                  <a:pt x="5288003" y="4304"/>
                  <a:pt x="5401504" y="-7086"/>
                  <a:pt x="5680245" y="0"/>
                </a:cubicBezTo>
                <a:cubicBezTo>
                  <a:pt x="5958986" y="7086"/>
                  <a:pt x="5892934" y="-9895"/>
                  <a:pt x="6095209" y="0"/>
                </a:cubicBezTo>
                <a:cubicBezTo>
                  <a:pt x="6297484" y="9895"/>
                  <a:pt x="6594027" y="24293"/>
                  <a:pt x="6775478" y="0"/>
                </a:cubicBezTo>
                <a:cubicBezTo>
                  <a:pt x="6956929" y="-24293"/>
                  <a:pt x="7255766" y="24407"/>
                  <a:pt x="7632616" y="0"/>
                </a:cubicBezTo>
                <a:cubicBezTo>
                  <a:pt x="8009466" y="-24407"/>
                  <a:pt x="7986512" y="9125"/>
                  <a:pt x="8224450" y="0"/>
                </a:cubicBezTo>
                <a:cubicBezTo>
                  <a:pt x="8462388" y="-9125"/>
                  <a:pt x="8549297" y="-12209"/>
                  <a:pt x="8843495" y="0"/>
                </a:cubicBezTo>
                <a:cubicBezTo>
                  <a:pt x="8848273" y="210812"/>
                  <a:pt x="8844644" y="300916"/>
                  <a:pt x="8843495" y="534920"/>
                </a:cubicBezTo>
                <a:cubicBezTo>
                  <a:pt x="8842346" y="768924"/>
                  <a:pt x="8815123" y="858996"/>
                  <a:pt x="8843495" y="1112633"/>
                </a:cubicBezTo>
                <a:cubicBezTo>
                  <a:pt x="8871867" y="1366270"/>
                  <a:pt x="8833977" y="1448160"/>
                  <a:pt x="8843495" y="1647552"/>
                </a:cubicBezTo>
                <a:cubicBezTo>
                  <a:pt x="8853013" y="1846944"/>
                  <a:pt x="8854048" y="2002624"/>
                  <a:pt x="8843495" y="2139678"/>
                </a:cubicBezTo>
                <a:cubicBezTo>
                  <a:pt x="8674890" y="2121146"/>
                  <a:pt x="8495312" y="2149584"/>
                  <a:pt x="8251661" y="2139678"/>
                </a:cubicBezTo>
                <a:cubicBezTo>
                  <a:pt x="8008010" y="2129772"/>
                  <a:pt x="7942221" y="2143023"/>
                  <a:pt x="7748262" y="2139678"/>
                </a:cubicBezTo>
                <a:cubicBezTo>
                  <a:pt x="7554303" y="2136333"/>
                  <a:pt x="7185912" y="2128720"/>
                  <a:pt x="6891123" y="2139678"/>
                </a:cubicBezTo>
                <a:cubicBezTo>
                  <a:pt x="6596334" y="2150636"/>
                  <a:pt x="6506780" y="2117964"/>
                  <a:pt x="6210855" y="2139678"/>
                </a:cubicBezTo>
                <a:cubicBezTo>
                  <a:pt x="5914930" y="2161392"/>
                  <a:pt x="5898726" y="2158779"/>
                  <a:pt x="5795891" y="2139678"/>
                </a:cubicBezTo>
                <a:cubicBezTo>
                  <a:pt x="5693056" y="2120577"/>
                  <a:pt x="5344072" y="2146929"/>
                  <a:pt x="5115622" y="2139678"/>
                </a:cubicBezTo>
                <a:cubicBezTo>
                  <a:pt x="4887172" y="2132427"/>
                  <a:pt x="4795897" y="2130272"/>
                  <a:pt x="4523788" y="2139678"/>
                </a:cubicBezTo>
                <a:cubicBezTo>
                  <a:pt x="4251679" y="2149084"/>
                  <a:pt x="4104382" y="2135880"/>
                  <a:pt x="3931954" y="2139678"/>
                </a:cubicBezTo>
                <a:cubicBezTo>
                  <a:pt x="3759526" y="2143476"/>
                  <a:pt x="3558219" y="2117931"/>
                  <a:pt x="3340120" y="2139678"/>
                </a:cubicBezTo>
                <a:cubicBezTo>
                  <a:pt x="3122021" y="2161425"/>
                  <a:pt x="3004441" y="2135721"/>
                  <a:pt x="2748286" y="2139678"/>
                </a:cubicBezTo>
                <a:cubicBezTo>
                  <a:pt x="2492131" y="2143635"/>
                  <a:pt x="2233867" y="2139022"/>
                  <a:pt x="1979582" y="2139678"/>
                </a:cubicBezTo>
                <a:cubicBezTo>
                  <a:pt x="1725297" y="2140334"/>
                  <a:pt x="1614822" y="2144923"/>
                  <a:pt x="1299313" y="2139678"/>
                </a:cubicBezTo>
                <a:cubicBezTo>
                  <a:pt x="983804" y="2134433"/>
                  <a:pt x="1037878" y="2125628"/>
                  <a:pt x="884349" y="2139678"/>
                </a:cubicBezTo>
                <a:cubicBezTo>
                  <a:pt x="730820" y="2153728"/>
                  <a:pt x="294711" y="2169211"/>
                  <a:pt x="0" y="2139678"/>
                </a:cubicBezTo>
                <a:cubicBezTo>
                  <a:pt x="-18117" y="2011021"/>
                  <a:pt x="-1080" y="1765583"/>
                  <a:pt x="0" y="1583362"/>
                </a:cubicBezTo>
                <a:cubicBezTo>
                  <a:pt x="1080" y="1401141"/>
                  <a:pt x="24667" y="1236946"/>
                  <a:pt x="0" y="1005649"/>
                </a:cubicBezTo>
                <a:cubicBezTo>
                  <a:pt x="-24667" y="774352"/>
                  <a:pt x="5555" y="659741"/>
                  <a:pt x="0" y="534920"/>
                </a:cubicBezTo>
                <a:cubicBezTo>
                  <a:pt x="-5555" y="410099"/>
                  <a:pt x="-16597" y="156009"/>
                  <a:pt x="0" y="0"/>
                </a:cubicBezTo>
                <a:close/>
              </a:path>
              <a:path w="8843495" h="2139678" stroke="0" extrusionOk="0">
                <a:moveTo>
                  <a:pt x="0" y="0"/>
                </a:moveTo>
                <a:cubicBezTo>
                  <a:pt x="214729" y="23979"/>
                  <a:pt x="440292" y="-19272"/>
                  <a:pt x="591834" y="0"/>
                </a:cubicBezTo>
                <a:cubicBezTo>
                  <a:pt x="743376" y="19272"/>
                  <a:pt x="895327" y="9912"/>
                  <a:pt x="1006798" y="0"/>
                </a:cubicBezTo>
                <a:cubicBezTo>
                  <a:pt x="1118269" y="-9912"/>
                  <a:pt x="1637417" y="-38587"/>
                  <a:pt x="1863937" y="0"/>
                </a:cubicBezTo>
                <a:cubicBezTo>
                  <a:pt x="2090457" y="38587"/>
                  <a:pt x="2163852" y="7209"/>
                  <a:pt x="2455771" y="0"/>
                </a:cubicBezTo>
                <a:cubicBezTo>
                  <a:pt x="2747690" y="-7209"/>
                  <a:pt x="2856431" y="18411"/>
                  <a:pt x="3047604" y="0"/>
                </a:cubicBezTo>
                <a:cubicBezTo>
                  <a:pt x="3238777" y="-18411"/>
                  <a:pt x="3603999" y="39793"/>
                  <a:pt x="3904743" y="0"/>
                </a:cubicBezTo>
                <a:cubicBezTo>
                  <a:pt x="4205487" y="-39793"/>
                  <a:pt x="4207977" y="16160"/>
                  <a:pt x="4408142" y="0"/>
                </a:cubicBezTo>
                <a:cubicBezTo>
                  <a:pt x="4608307" y="-16160"/>
                  <a:pt x="4985441" y="35541"/>
                  <a:pt x="5265281" y="0"/>
                </a:cubicBezTo>
                <a:cubicBezTo>
                  <a:pt x="5545121" y="-35541"/>
                  <a:pt x="5697342" y="-6653"/>
                  <a:pt x="6122420" y="0"/>
                </a:cubicBezTo>
                <a:cubicBezTo>
                  <a:pt x="6547498" y="6653"/>
                  <a:pt x="6603099" y="17525"/>
                  <a:pt x="6802688" y="0"/>
                </a:cubicBezTo>
                <a:cubicBezTo>
                  <a:pt x="7002277" y="-17525"/>
                  <a:pt x="7257773" y="-41619"/>
                  <a:pt x="7659827" y="0"/>
                </a:cubicBezTo>
                <a:cubicBezTo>
                  <a:pt x="8061881" y="41619"/>
                  <a:pt x="8088979" y="-11339"/>
                  <a:pt x="8251661" y="0"/>
                </a:cubicBezTo>
                <a:cubicBezTo>
                  <a:pt x="8414343" y="11339"/>
                  <a:pt x="8556676" y="-19335"/>
                  <a:pt x="8843495" y="0"/>
                </a:cubicBezTo>
                <a:cubicBezTo>
                  <a:pt x="8836321" y="182415"/>
                  <a:pt x="8826653" y="386582"/>
                  <a:pt x="8843495" y="556316"/>
                </a:cubicBezTo>
                <a:cubicBezTo>
                  <a:pt x="8860337" y="726050"/>
                  <a:pt x="8822518" y="964973"/>
                  <a:pt x="8843495" y="1091236"/>
                </a:cubicBezTo>
                <a:cubicBezTo>
                  <a:pt x="8864472" y="1217499"/>
                  <a:pt x="8841096" y="1434807"/>
                  <a:pt x="8843495" y="1626155"/>
                </a:cubicBezTo>
                <a:cubicBezTo>
                  <a:pt x="8845894" y="1817503"/>
                  <a:pt x="8850706" y="1891834"/>
                  <a:pt x="8843495" y="2139678"/>
                </a:cubicBezTo>
                <a:cubicBezTo>
                  <a:pt x="8642385" y="2155609"/>
                  <a:pt x="8319174" y="2175964"/>
                  <a:pt x="8074791" y="2139678"/>
                </a:cubicBezTo>
                <a:cubicBezTo>
                  <a:pt x="7830408" y="2103392"/>
                  <a:pt x="7837179" y="2139092"/>
                  <a:pt x="7659827" y="2139678"/>
                </a:cubicBezTo>
                <a:cubicBezTo>
                  <a:pt x="7482475" y="2140264"/>
                  <a:pt x="7367331" y="2164731"/>
                  <a:pt x="7156428" y="2139678"/>
                </a:cubicBezTo>
                <a:cubicBezTo>
                  <a:pt x="6945525" y="2114625"/>
                  <a:pt x="6522088" y="2127613"/>
                  <a:pt x="6299290" y="2139678"/>
                </a:cubicBezTo>
                <a:cubicBezTo>
                  <a:pt x="6076492" y="2151743"/>
                  <a:pt x="5890565" y="2151353"/>
                  <a:pt x="5619021" y="2139678"/>
                </a:cubicBezTo>
                <a:cubicBezTo>
                  <a:pt x="5347477" y="2128003"/>
                  <a:pt x="5297140" y="2115202"/>
                  <a:pt x="5115622" y="2139678"/>
                </a:cubicBezTo>
                <a:cubicBezTo>
                  <a:pt x="4934104" y="2164154"/>
                  <a:pt x="4725760" y="2131754"/>
                  <a:pt x="4435353" y="2139678"/>
                </a:cubicBezTo>
                <a:cubicBezTo>
                  <a:pt x="4144946" y="2147602"/>
                  <a:pt x="4178262" y="2126385"/>
                  <a:pt x="4020389" y="2139678"/>
                </a:cubicBezTo>
                <a:cubicBezTo>
                  <a:pt x="3862516" y="2152971"/>
                  <a:pt x="3740144" y="2158657"/>
                  <a:pt x="3605425" y="2139678"/>
                </a:cubicBezTo>
                <a:cubicBezTo>
                  <a:pt x="3470706" y="2120699"/>
                  <a:pt x="3126015" y="2151284"/>
                  <a:pt x="2925156" y="2139678"/>
                </a:cubicBezTo>
                <a:cubicBezTo>
                  <a:pt x="2724297" y="2128072"/>
                  <a:pt x="2551145" y="2116832"/>
                  <a:pt x="2421757" y="2139678"/>
                </a:cubicBezTo>
                <a:cubicBezTo>
                  <a:pt x="2292369" y="2162524"/>
                  <a:pt x="1956968" y="2166912"/>
                  <a:pt x="1653053" y="2139678"/>
                </a:cubicBezTo>
                <a:cubicBezTo>
                  <a:pt x="1349138" y="2112444"/>
                  <a:pt x="1284138" y="2135959"/>
                  <a:pt x="1149654" y="2139678"/>
                </a:cubicBezTo>
                <a:cubicBezTo>
                  <a:pt x="1015170" y="2143397"/>
                  <a:pt x="564334" y="2110964"/>
                  <a:pt x="0" y="2139678"/>
                </a:cubicBezTo>
                <a:cubicBezTo>
                  <a:pt x="21167" y="2025630"/>
                  <a:pt x="9125" y="1863456"/>
                  <a:pt x="0" y="1668949"/>
                </a:cubicBezTo>
                <a:cubicBezTo>
                  <a:pt x="-9125" y="1474442"/>
                  <a:pt x="-10630" y="1363513"/>
                  <a:pt x="0" y="1176823"/>
                </a:cubicBezTo>
                <a:cubicBezTo>
                  <a:pt x="10630" y="990133"/>
                  <a:pt x="4480" y="744568"/>
                  <a:pt x="0" y="620507"/>
                </a:cubicBezTo>
                <a:cubicBezTo>
                  <a:pt x="-4480" y="496446"/>
                  <a:pt x="-5853" y="258990"/>
                  <a:pt x="0" y="0"/>
                </a:cubicBezTo>
                <a:close/>
              </a:path>
            </a:pathLst>
          </a:custGeom>
          <a:solidFill>
            <a:srgbClr val="0B5AA2"/>
          </a:solidFill>
          <a:ln>
            <a:solidFill>
              <a:srgbClr val="0B5AA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000" b="1" dirty="0">
                <a:latin typeface="Poppins" pitchFamily="2" charset="77"/>
                <a:cs typeface="Poppins" pitchFamily="2" charset="77"/>
              </a:rPr>
              <a:t>Do you know how the different food groups affect our bodies?</a:t>
            </a:r>
            <a:endParaRPr lang="en-US" sz="3000" b="1" dirty="0">
              <a:latin typeface="Poppins" pitchFamily="2" charset="77"/>
              <a:cs typeface="Poppins" pitchFamily="2" charset="77"/>
            </a:endParaRPr>
          </a:p>
        </p:txBody>
      </p:sp>
    </p:spTree>
    <p:extLst>
      <p:ext uri="{BB962C8B-B14F-4D97-AF65-F5344CB8AC3E}">
        <p14:creationId xmlns:p14="http://schemas.microsoft.com/office/powerpoint/2010/main" val="2822041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E7B558FE-D3A7-5FB7-A56E-D1A5C63FE1B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4A5EAF-3470-FB44-3C57-A13FAA5C70B2}"/>
              </a:ext>
            </a:extLst>
          </p:cNvPr>
          <p:cNvSpPr txBox="1"/>
          <p:nvPr/>
        </p:nvSpPr>
        <p:spPr>
          <a:xfrm>
            <a:off x="803274" y="1672945"/>
            <a:ext cx="6423025" cy="96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400" dirty="0">
                <a:latin typeface="Poppins" pitchFamily="2" charset="77"/>
                <a:cs typeface="Poppins" pitchFamily="2" charset="77"/>
              </a:rPr>
              <a:t>Our bodies need lots of different nutrients to stay healthy.</a:t>
            </a:r>
            <a:endParaRPr lang="en-GB" sz="3600" b="1" dirty="0">
              <a:latin typeface="Poppins" pitchFamily="2" charset="77"/>
              <a:cs typeface="Poppins" pitchFamily="2" charset="77"/>
            </a:endParaRPr>
          </a:p>
        </p:txBody>
      </p:sp>
      <p:pic>
        <p:nvPicPr>
          <p:cNvPr id="5" name="Picture 4" descr="A red lion with a crown and blue text&#10;&#10;AI-generated content may be incorrect.">
            <a:extLst>
              <a:ext uri="{FF2B5EF4-FFF2-40B4-BE49-F238E27FC236}">
                <a16:creationId xmlns:a16="http://schemas.microsoft.com/office/drawing/2014/main" id="{D2897C5D-D0FF-4C89-415E-9ECDC4E9C9E3}"/>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C0E49B7F-412E-E725-BBBB-1C472F94ADFF}"/>
              </a:ext>
            </a:extLst>
          </p:cNvPr>
          <p:cNvSpPr txBox="1"/>
          <p:nvPr/>
        </p:nvSpPr>
        <p:spPr>
          <a:xfrm>
            <a:off x="803274" y="517600"/>
            <a:ext cx="8897548"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A healthy, balanced diet</a:t>
            </a:r>
            <a:endParaRPr lang="en-GB" b="1" dirty="0">
              <a:solidFill>
                <a:srgbClr val="0B5AA2"/>
              </a:solidFill>
              <a:latin typeface="Poppins ExtraBold" pitchFamily="2" charset="77"/>
              <a:cs typeface="Poppins ExtraBold" pitchFamily="2" charset="77"/>
            </a:endParaRPr>
          </a:p>
          <a:p>
            <a:pPr algn="ctr"/>
            <a:endParaRPr lang="en-GB" dirty="0"/>
          </a:p>
        </p:txBody>
      </p:sp>
      <p:sp>
        <p:nvSpPr>
          <p:cNvPr id="6" name="TextBox 5">
            <a:extLst>
              <a:ext uri="{FF2B5EF4-FFF2-40B4-BE49-F238E27FC236}">
                <a16:creationId xmlns:a16="http://schemas.microsoft.com/office/drawing/2014/main" id="{46BACA49-7B70-B830-8668-27E9B53F7E43}"/>
              </a:ext>
            </a:extLst>
          </p:cNvPr>
          <p:cNvSpPr txBox="1"/>
          <p:nvPr/>
        </p:nvSpPr>
        <p:spPr>
          <a:xfrm>
            <a:off x="806824" y="2982696"/>
            <a:ext cx="6419476"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400" dirty="0">
                <a:latin typeface="Poppins" pitchFamily="2" charset="77"/>
                <a:cs typeface="Poppins" pitchFamily="2" charset="77"/>
              </a:rPr>
              <a:t>A healthy diet includes foods from all the nutrient groups: </a:t>
            </a:r>
            <a:r>
              <a:rPr lang="en-GB" sz="2400" b="1" dirty="0">
                <a:latin typeface="Poppins" pitchFamily="2" charset="77"/>
                <a:cs typeface="Poppins" pitchFamily="2" charset="77"/>
              </a:rPr>
              <a:t>protein</a:t>
            </a:r>
            <a:r>
              <a:rPr lang="en-GB" sz="2400" dirty="0">
                <a:latin typeface="Poppins" pitchFamily="2" charset="77"/>
                <a:cs typeface="Poppins" pitchFamily="2" charset="77"/>
              </a:rPr>
              <a:t>, </a:t>
            </a:r>
            <a:r>
              <a:rPr lang="en-GB" sz="2400" b="1" dirty="0">
                <a:latin typeface="Poppins" pitchFamily="2" charset="77"/>
                <a:cs typeface="Poppins" pitchFamily="2" charset="77"/>
              </a:rPr>
              <a:t>carbohydrate</a:t>
            </a:r>
            <a:r>
              <a:rPr lang="en-GB" sz="2400" dirty="0">
                <a:latin typeface="Poppins" pitchFamily="2" charset="77"/>
                <a:cs typeface="Poppins" pitchFamily="2" charset="77"/>
              </a:rPr>
              <a:t>, </a:t>
            </a:r>
            <a:r>
              <a:rPr lang="en-GB" sz="2400" b="1" dirty="0">
                <a:latin typeface="Poppins" pitchFamily="2" charset="77"/>
                <a:cs typeface="Poppins" pitchFamily="2" charset="77"/>
              </a:rPr>
              <a:t>fat</a:t>
            </a:r>
            <a:r>
              <a:rPr lang="en-GB" sz="2400" dirty="0">
                <a:latin typeface="Poppins" pitchFamily="2" charset="77"/>
                <a:cs typeface="Poppins" pitchFamily="2" charset="77"/>
              </a:rPr>
              <a:t>, </a:t>
            </a:r>
            <a:r>
              <a:rPr lang="en-GB" sz="2400" b="1" dirty="0">
                <a:latin typeface="Poppins" pitchFamily="2" charset="77"/>
                <a:cs typeface="Poppins" pitchFamily="2" charset="77"/>
              </a:rPr>
              <a:t>vitamins</a:t>
            </a:r>
            <a:r>
              <a:rPr lang="en-GB" sz="2400" dirty="0">
                <a:latin typeface="Poppins" pitchFamily="2" charset="77"/>
                <a:cs typeface="Poppins" pitchFamily="2" charset="77"/>
              </a:rPr>
              <a:t> and </a:t>
            </a:r>
            <a:r>
              <a:rPr lang="en-GB" sz="2400" b="1" dirty="0">
                <a:latin typeface="Poppins" pitchFamily="2" charset="77"/>
                <a:cs typeface="Poppins" pitchFamily="2" charset="77"/>
              </a:rPr>
              <a:t>minerals</a:t>
            </a:r>
            <a:r>
              <a:rPr lang="en-GB" sz="2400" dirty="0">
                <a:latin typeface="Poppins" pitchFamily="2" charset="77"/>
                <a:cs typeface="Poppins" pitchFamily="2" charset="77"/>
              </a:rPr>
              <a:t>. </a:t>
            </a:r>
            <a:endParaRPr lang="en-GB" sz="3600" b="1" dirty="0">
              <a:latin typeface="Poppins" pitchFamily="2" charset="77"/>
              <a:cs typeface="Poppins" pitchFamily="2" charset="77"/>
            </a:endParaRPr>
          </a:p>
        </p:txBody>
      </p:sp>
      <p:sp>
        <p:nvSpPr>
          <p:cNvPr id="7" name="TextBox 6">
            <a:extLst>
              <a:ext uri="{FF2B5EF4-FFF2-40B4-BE49-F238E27FC236}">
                <a16:creationId xmlns:a16="http://schemas.microsoft.com/office/drawing/2014/main" id="{8B3329AA-0988-9899-9E55-BE8103C9BBEC}"/>
              </a:ext>
            </a:extLst>
          </p:cNvPr>
          <p:cNvSpPr txBox="1"/>
          <p:nvPr/>
        </p:nvSpPr>
        <p:spPr>
          <a:xfrm>
            <a:off x="803274" y="4735645"/>
            <a:ext cx="6423026"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400" dirty="0">
                <a:latin typeface="Poppins" pitchFamily="2" charset="77"/>
                <a:cs typeface="Poppins" pitchFamily="2" charset="77"/>
              </a:rPr>
              <a:t>If we only eat one type of food, we might not get everything our body needs to grow, have energy and stay strong.</a:t>
            </a:r>
            <a:endParaRPr lang="en-GB" sz="3600" b="1" dirty="0">
              <a:latin typeface="Poppins" pitchFamily="2" charset="77"/>
              <a:cs typeface="Poppins" pitchFamily="2" charset="77"/>
            </a:endParaRPr>
          </a:p>
        </p:txBody>
      </p:sp>
      <p:pic>
        <p:nvPicPr>
          <p:cNvPr id="10" name="Picture 9">
            <a:extLst>
              <a:ext uri="{FF2B5EF4-FFF2-40B4-BE49-F238E27FC236}">
                <a16:creationId xmlns:a16="http://schemas.microsoft.com/office/drawing/2014/main" id="{CEE84AD3-5350-5A46-E71C-7FA9C0525386}"/>
              </a:ext>
            </a:extLst>
          </p:cNvPr>
          <p:cNvPicPr>
            <a:picLocks noChangeAspect="1"/>
          </p:cNvPicPr>
          <p:nvPr/>
        </p:nvPicPr>
        <p:blipFill>
          <a:blip r:embed="rId4">
            <a:extLst>
              <a:ext uri="{28A0092B-C50C-407E-A947-70E740481C1C}">
                <a14:useLocalDpi xmlns:a14="http://schemas.microsoft.com/office/drawing/2010/main" val="0"/>
              </a:ext>
            </a:extLst>
          </a:blip>
          <a:srcRect l="7948" t="29034" r="9178" b="8277"/>
          <a:stretch>
            <a:fillRect/>
          </a:stretch>
        </p:blipFill>
        <p:spPr>
          <a:xfrm>
            <a:off x="7468018" y="1203164"/>
            <a:ext cx="2500174" cy="2521671"/>
          </a:xfrm>
          <a:prstGeom prst="ellipse">
            <a:avLst/>
          </a:prstGeom>
          <a:ln w="38100">
            <a:solidFill>
              <a:srgbClr val="EE3F33"/>
            </a:solidFill>
          </a:ln>
        </p:spPr>
      </p:pic>
      <p:pic>
        <p:nvPicPr>
          <p:cNvPr id="15" name="Picture 14">
            <a:extLst>
              <a:ext uri="{FF2B5EF4-FFF2-40B4-BE49-F238E27FC236}">
                <a16:creationId xmlns:a16="http://schemas.microsoft.com/office/drawing/2014/main" id="{58DD84BF-19D7-6B31-E6F6-5BEAB7BB3F3D}"/>
              </a:ext>
            </a:extLst>
          </p:cNvPr>
          <p:cNvPicPr>
            <a:picLocks noChangeAspect="1"/>
          </p:cNvPicPr>
          <p:nvPr/>
        </p:nvPicPr>
        <p:blipFill>
          <a:blip r:embed="rId5">
            <a:extLst>
              <a:ext uri="{28A0092B-C50C-407E-A947-70E740481C1C}">
                <a14:useLocalDpi xmlns:a14="http://schemas.microsoft.com/office/drawing/2010/main" val="0"/>
              </a:ext>
            </a:extLst>
          </a:blip>
          <a:srcRect l="10612" t="820" r="23290" b="-820"/>
          <a:stretch>
            <a:fillRect/>
          </a:stretch>
        </p:blipFill>
        <p:spPr>
          <a:xfrm>
            <a:off x="9365273" y="3411811"/>
            <a:ext cx="2159006" cy="2177569"/>
          </a:xfrm>
          <a:prstGeom prst="ellipse">
            <a:avLst/>
          </a:prstGeom>
          <a:ln w="38100">
            <a:solidFill>
              <a:srgbClr val="EE3F33"/>
            </a:solidFill>
          </a:ln>
        </p:spPr>
      </p:pic>
      <p:pic>
        <p:nvPicPr>
          <p:cNvPr id="19" name="Picture 18">
            <a:extLst>
              <a:ext uri="{FF2B5EF4-FFF2-40B4-BE49-F238E27FC236}">
                <a16:creationId xmlns:a16="http://schemas.microsoft.com/office/drawing/2014/main" id="{3051B62A-02D8-8772-AF34-C04ED3FAC869}"/>
              </a:ext>
            </a:extLst>
          </p:cNvPr>
          <p:cNvPicPr>
            <a:picLocks noChangeAspect="1"/>
          </p:cNvPicPr>
          <p:nvPr/>
        </p:nvPicPr>
        <p:blipFill>
          <a:blip r:embed="rId6">
            <a:extLst>
              <a:ext uri="{28A0092B-C50C-407E-A947-70E740481C1C}">
                <a14:useLocalDpi xmlns:a14="http://schemas.microsoft.com/office/drawing/2010/main" val="0"/>
              </a:ext>
            </a:extLst>
          </a:blip>
          <a:srcRect l="22281" t="51645" r="26341" b="13808"/>
          <a:stretch>
            <a:fillRect/>
          </a:stretch>
        </p:blipFill>
        <p:spPr>
          <a:xfrm>
            <a:off x="8088530" y="7212151"/>
            <a:ext cx="2055206" cy="2072877"/>
          </a:xfrm>
          <a:prstGeom prst="ellipse">
            <a:avLst/>
          </a:prstGeom>
          <a:ln w="38100">
            <a:solidFill>
              <a:srgbClr val="EE3F33"/>
            </a:solidFill>
          </a:ln>
        </p:spPr>
      </p:pic>
      <p:pic>
        <p:nvPicPr>
          <p:cNvPr id="22" name="Picture 21">
            <a:extLst>
              <a:ext uri="{FF2B5EF4-FFF2-40B4-BE49-F238E27FC236}">
                <a16:creationId xmlns:a16="http://schemas.microsoft.com/office/drawing/2014/main" id="{212D59F7-78E0-73E0-C0E8-D78F14EC5C9F}"/>
              </a:ext>
            </a:extLst>
          </p:cNvPr>
          <p:cNvPicPr>
            <a:picLocks noChangeAspect="1"/>
          </p:cNvPicPr>
          <p:nvPr/>
        </p:nvPicPr>
        <p:blipFill>
          <a:blip r:embed="rId7">
            <a:extLst>
              <a:ext uri="{28A0092B-C50C-407E-A947-70E740481C1C}">
                <a14:useLocalDpi xmlns:a14="http://schemas.microsoft.com/office/drawing/2010/main" val="0"/>
              </a:ext>
            </a:extLst>
          </a:blip>
          <a:srcRect l="16951" r="16951"/>
          <a:stretch/>
        </p:blipFill>
        <p:spPr>
          <a:xfrm>
            <a:off x="10336304" y="8431306"/>
            <a:ext cx="2055206" cy="2072877"/>
          </a:xfrm>
          <a:prstGeom prst="ellipse">
            <a:avLst/>
          </a:prstGeom>
          <a:ln w="38100">
            <a:solidFill>
              <a:srgbClr val="EE3F33"/>
            </a:solidFill>
          </a:ln>
        </p:spPr>
      </p:pic>
      <p:pic>
        <p:nvPicPr>
          <p:cNvPr id="23" name="Picture 22">
            <a:extLst>
              <a:ext uri="{FF2B5EF4-FFF2-40B4-BE49-F238E27FC236}">
                <a16:creationId xmlns:a16="http://schemas.microsoft.com/office/drawing/2014/main" id="{95FDCC18-E13B-FD54-9CED-F570B1906592}"/>
              </a:ext>
            </a:extLst>
          </p:cNvPr>
          <p:cNvPicPr>
            <a:picLocks noChangeAspect="1"/>
          </p:cNvPicPr>
          <p:nvPr/>
        </p:nvPicPr>
        <p:blipFill>
          <a:blip r:embed="rId8">
            <a:extLst>
              <a:ext uri="{28A0092B-C50C-407E-A947-70E740481C1C}">
                <a14:useLocalDpi xmlns:a14="http://schemas.microsoft.com/office/drawing/2010/main" val="0"/>
              </a:ext>
            </a:extLst>
          </a:blip>
          <a:srcRect t="16380" b="16380"/>
          <a:stretch/>
        </p:blipFill>
        <p:spPr>
          <a:xfrm>
            <a:off x="8184814" y="9869581"/>
            <a:ext cx="2055206" cy="2072877"/>
          </a:xfrm>
          <a:prstGeom prst="ellipse">
            <a:avLst/>
          </a:prstGeom>
          <a:ln w="38100">
            <a:solidFill>
              <a:srgbClr val="EE3F33"/>
            </a:solidFill>
          </a:ln>
        </p:spPr>
      </p:pic>
    </p:spTree>
    <p:extLst>
      <p:ext uri="{BB962C8B-B14F-4D97-AF65-F5344CB8AC3E}">
        <p14:creationId xmlns:p14="http://schemas.microsoft.com/office/powerpoint/2010/main" val="136018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BA4D4B35-7CCD-9991-00F7-45C66EFCC61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AB75EBC-CAAC-807E-EE96-435F1E520CBF}"/>
              </a:ext>
            </a:extLst>
          </p:cNvPr>
          <p:cNvSpPr txBox="1"/>
          <p:nvPr/>
        </p:nvSpPr>
        <p:spPr>
          <a:xfrm>
            <a:off x="803274" y="1711901"/>
            <a:ext cx="6423027" cy="2723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400" dirty="0">
                <a:latin typeface="Poppins"/>
                <a:cs typeface="Poppins"/>
              </a:rPr>
              <a:t>Some fats are healthy, but too much of a particular type of fat called saturated fat (in butter, cheese, pastries and fried food) isn't good for our hearts. We should only eat foods high in saturated fat sometimes, not every day. ​​</a:t>
            </a:r>
            <a:endParaRPr lang="en-GB" dirty="0">
              <a:latin typeface="Poppins"/>
              <a:cs typeface="Poppins"/>
            </a:endParaRPr>
          </a:p>
        </p:txBody>
      </p:sp>
      <p:pic>
        <p:nvPicPr>
          <p:cNvPr id="5" name="Picture 4" descr="A red lion with a crown and blue text&#10;&#10;AI-generated content may be incorrect.">
            <a:extLst>
              <a:ext uri="{FF2B5EF4-FFF2-40B4-BE49-F238E27FC236}">
                <a16:creationId xmlns:a16="http://schemas.microsoft.com/office/drawing/2014/main" id="{8480A476-310E-D7C0-C615-6E00167783DA}"/>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6" name="TextBox 5">
            <a:extLst>
              <a:ext uri="{FF2B5EF4-FFF2-40B4-BE49-F238E27FC236}">
                <a16:creationId xmlns:a16="http://schemas.microsoft.com/office/drawing/2014/main" id="{4B2F6CFC-2637-CCCB-DBA8-2E99B99F67B8}"/>
              </a:ext>
            </a:extLst>
          </p:cNvPr>
          <p:cNvSpPr txBox="1"/>
          <p:nvPr/>
        </p:nvSpPr>
        <p:spPr>
          <a:xfrm>
            <a:off x="803275" y="4583522"/>
            <a:ext cx="648627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400" b="1" dirty="0">
                <a:latin typeface="Poppins" pitchFamily="2" charset="77"/>
                <a:cs typeface="Poppins" pitchFamily="2" charset="77"/>
              </a:rPr>
              <a:t>Eating a variety of foods keeps us healthy, helps us concentrate on our learning and gives us energy to play and have fun. ​​</a:t>
            </a:r>
          </a:p>
        </p:txBody>
      </p:sp>
      <p:pic>
        <p:nvPicPr>
          <p:cNvPr id="3" name="Picture 2">
            <a:extLst>
              <a:ext uri="{FF2B5EF4-FFF2-40B4-BE49-F238E27FC236}">
                <a16:creationId xmlns:a16="http://schemas.microsoft.com/office/drawing/2014/main" id="{106A34C7-B317-0271-D335-CF33F790BBC1}"/>
              </a:ext>
            </a:extLst>
          </p:cNvPr>
          <p:cNvPicPr>
            <a:picLocks noChangeAspect="1"/>
          </p:cNvPicPr>
          <p:nvPr/>
        </p:nvPicPr>
        <p:blipFill>
          <a:blip r:embed="rId4">
            <a:extLst>
              <a:ext uri="{28A0092B-C50C-407E-A947-70E740481C1C}">
                <a14:useLocalDpi xmlns:a14="http://schemas.microsoft.com/office/drawing/2010/main" val="0"/>
              </a:ext>
            </a:extLst>
          </a:blip>
          <a:srcRect l="22281" t="51645" r="26341" b="13808"/>
          <a:stretch>
            <a:fillRect/>
          </a:stretch>
        </p:blipFill>
        <p:spPr>
          <a:xfrm>
            <a:off x="7645617" y="1173406"/>
            <a:ext cx="2055206" cy="2072877"/>
          </a:xfrm>
          <a:prstGeom prst="ellipse">
            <a:avLst/>
          </a:prstGeom>
          <a:ln w="38100">
            <a:solidFill>
              <a:srgbClr val="EE3F33"/>
            </a:solidFill>
          </a:ln>
        </p:spPr>
      </p:pic>
      <p:pic>
        <p:nvPicPr>
          <p:cNvPr id="8" name="Picture 7">
            <a:extLst>
              <a:ext uri="{FF2B5EF4-FFF2-40B4-BE49-F238E27FC236}">
                <a16:creationId xmlns:a16="http://schemas.microsoft.com/office/drawing/2014/main" id="{874121A1-2D6D-D889-09C7-DFF6AB36257F}"/>
              </a:ext>
            </a:extLst>
          </p:cNvPr>
          <p:cNvPicPr>
            <a:picLocks noChangeAspect="1"/>
          </p:cNvPicPr>
          <p:nvPr/>
        </p:nvPicPr>
        <p:blipFill>
          <a:blip r:embed="rId5">
            <a:extLst>
              <a:ext uri="{28A0092B-C50C-407E-A947-70E740481C1C}">
                <a14:useLocalDpi xmlns:a14="http://schemas.microsoft.com/office/drawing/2010/main" val="0"/>
              </a:ext>
            </a:extLst>
          </a:blip>
          <a:srcRect l="16951" r="16951"/>
          <a:stretch/>
        </p:blipFill>
        <p:spPr>
          <a:xfrm>
            <a:off x="9893391" y="2392561"/>
            <a:ext cx="2055206" cy="2072877"/>
          </a:xfrm>
          <a:prstGeom prst="ellipse">
            <a:avLst/>
          </a:prstGeom>
          <a:ln w="38100">
            <a:solidFill>
              <a:srgbClr val="EE3F33"/>
            </a:solidFill>
          </a:ln>
        </p:spPr>
      </p:pic>
      <p:pic>
        <p:nvPicPr>
          <p:cNvPr id="11" name="Picture 10">
            <a:extLst>
              <a:ext uri="{FF2B5EF4-FFF2-40B4-BE49-F238E27FC236}">
                <a16:creationId xmlns:a16="http://schemas.microsoft.com/office/drawing/2014/main" id="{9B3E128C-59AF-E36C-A663-65FEBD806396}"/>
              </a:ext>
            </a:extLst>
          </p:cNvPr>
          <p:cNvPicPr>
            <a:picLocks noChangeAspect="1"/>
          </p:cNvPicPr>
          <p:nvPr/>
        </p:nvPicPr>
        <p:blipFill>
          <a:blip r:embed="rId6">
            <a:extLst>
              <a:ext uri="{28A0092B-C50C-407E-A947-70E740481C1C}">
                <a14:useLocalDpi xmlns:a14="http://schemas.microsoft.com/office/drawing/2010/main" val="0"/>
              </a:ext>
            </a:extLst>
          </a:blip>
          <a:srcRect t="16380" b="16380"/>
          <a:stretch/>
        </p:blipFill>
        <p:spPr>
          <a:xfrm>
            <a:off x="7741901" y="3830836"/>
            <a:ext cx="2055206" cy="2072877"/>
          </a:xfrm>
          <a:prstGeom prst="ellipse">
            <a:avLst/>
          </a:prstGeom>
          <a:ln w="38100">
            <a:solidFill>
              <a:srgbClr val="EE3F33"/>
            </a:solidFill>
          </a:ln>
        </p:spPr>
      </p:pic>
      <p:sp>
        <p:nvSpPr>
          <p:cNvPr id="2" name="TextBox 1">
            <a:extLst>
              <a:ext uri="{FF2B5EF4-FFF2-40B4-BE49-F238E27FC236}">
                <a16:creationId xmlns:a16="http://schemas.microsoft.com/office/drawing/2014/main" id="{74EAEF24-1213-FC6D-35D6-4920C46230DB}"/>
              </a:ext>
            </a:extLst>
          </p:cNvPr>
          <p:cNvSpPr txBox="1"/>
          <p:nvPr/>
        </p:nvSpPr>
        <p:spPr>
          <a:xfrm>
            <a:off x="803274" y="517600"/>
            <a:ext cx="8897548"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A healthy, balanced diet</a:t>
            </a:r>
            <a:endParaRPr lang="en-GB" b="1" dirty="0">
              <a:solidFill>
                <a:srgbClr val="0B5AA2"/>
              </a:solidFill>
              <a:latin typeface="Poppins ExtraBold" pitchFamily="2" charset="77"/>
              <a:cs typeface="Poppins ExtraBold" pitchFamily="2" charset="77"/>
            </a:endParaRPr>
          </a:p>
          <a:p>
            <a:pPr algn="ctr"/>
            <a:endParaRPr lang="en-GB" dirty="0"/>
          </a:p>
        </p:txBody>
      </p:sp>
      <p:pic>
        <p:nvPicPr>
          <p:cNvPr id="7" name="Picture 6">
            <a:extLst>
              <a:ext uri="{FF2B5EF4-FFF2-40B4-BE49-F238E27FC236}">
                <a16:creationId xmlns:a16="http://schemas.microsoft.com/office/drawing/2014/main" id="{4F00BE42-351D-DB28-0EFD-C9678CBF287F}"/>
              </a:ext>
            </a:extLst>
          </p:cNvPr>
          <p:cNvPicPr>
            <a:picLocks noChangeAspect="1"/>
          </p:cNvPicPr>
          <p:nvPr/>
        </p:nvPicPr>
        <p:blipFill>
          <a:blip r:embed="rId7">
            <a:extLst>
              <a:ext uri="{28A0092B-C50C-407E-A947-70E740481C1C}">
                <a14:useLocalDpi xmlns:a14="http://schemas.microsoft.com/office/drawing/2010/main" val="0"/>
              </a:ext>
            </a:extLst>
          </a:blip>
          <a:srcRect l="7948" t="29034" r="9178" b="8277"/>
          <a:stretch>
            <a:fillRect/>
          </a:stretch>
        </p:blipFill>
        <p:spPr>
          <a:xfrm>
            <a:off x="12718432" y="1220353"/>
            <a:ext cx="2500174" cy="2521671"/>
          </a:xfrm>
          <a:prstGeom prst="ellipse">
            <a:avLst/>
          </a:prstGeom>
          <a:ln w="38100">
            <a:solidFill>
              <a:srgbClr val="EE3F33"/>
            </a:solidFill>
          </a:ln>
        </p:spPr>
      </p:pic>
      <p:pic>
        <p:nvPicPr>
          <p:cNvPr id="12" name="Picture 11">
            <a:extLst>
              <a:ext uri="{FF2B5EF4-FFF2-40B4-BE49-F238E27FC236}">
                <a16:creationId xmlns:a16="http://schemas.microsoft.com/office/drawing/2014/main" id="{49AA7F27-85B4-91E2-AB37-6BE8976C7A63}"/>
              </a:ext>
            </a:extLst>
          </p:cNvPr>
          <p:cNvPicPr>
            <a:picLocks noChangeAspect="1"/>
          </p:cNvPicPr>
          <p:nvPr/>
        </p:nvPicPr>
        <p:blipFill>
          <a:blip r:embed="rId8">
            <a:extLst>
              <a:ext uri="{28A0092B-C50C-407E-A947-70E740481C1C}">
                <a14:useLocalDpi xmlns:a14="http://schemas.microsoft.com/office/drawing/2010/main" val="0"/>
              </a:ext>
            </a:extLst>
          </a:blip>
          <a:srcRect l="10612" t="820" r="23290" b="-820"/>
          <a:stretch>
            <a:fillRect/>
          </a:stretch>
        </p:blipFill>
        <p:spPr>
          <a:xfrm>
            <a:off x="14615687" y="3429000"/>
            <a:ext cx="2159006" cy="2177569"/>
          </a:xfrm>
          <a:prstGeom prst="ellipse">
            <a:avLst/>
          </a:prstGeom>
          <a:ln w="38100">
            <a:solidFill>
              <a:srgbClr val="EE3F33"/>
            </a:solidFill>
          </a:ln>
        </p:spPr>
      </p:pic>
    </p:spTree>
    <p:extLst>
      <p:ext uri="{BB962C8B-B14F-4D97-AF65-F5344CB8AC3E}">
        <p14:creationId xmlns:p14="http://schemas.microsoft.com/office/powerpoint/2010/main" val="352774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sorting chart with red lines&#10;&#10;AI-generated content may be incorrect.">
            <a:extLst>
              <a:ext uri="{FF2B5EF4-FFF2-40B4-BE49-F238E27FC236}">
                <a16:creationId xmlns:a16="http://schemas.microsoft.com/office/drawing/2014/main" id="{B5E67007-809E-66D4-6D24-89E6EE3E8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0357">
            <a:off x="7205325" y="814720"/>
            <a:ext cx="6045393" cy="4271982"/>
          </a:xfrm>
          <a:prstGeom prst="rect">
            <a:avLst/>
          </a:prstGeom>
          <a:effectLst>
            <a:outerShdw blurRad="215900" sx="101000" sy="101000" algn="ctr" rotWithShape="0">
              <a:prstClr val="black">
                <a:alpha val="40000"/>
              </a:prstClr>
            </a:outerShdw>
          </a:effectLst>
        </p:spPr>
      </p:pic>
      <p:sp>
        <p:nvSpPr>
          <p:cNvPr id="2" name="Title 1">
            <a:extLst>
              <a:ext uri="{FF2B5EF4-FFF2-40B4-BE49-F238E27FC236}">
                <a16:creationId xmlns:a16="http://schemas.microsoft.com/office/drawing/2014/main" id="{681A40AE-4FB9-E2CE-112A-5E99ABEDAC88}"/>
              </a:ext>
            </a:extLst>
          </p:cNvPr>
          <p:cNvSpPr>
            <a:spLocks noGrp="1"/>
          </p:cNvSpPr>
          <p:nvPr>
            <p:ph type="title"/>
          </p:nvPr>
        </p:nvSpPr>
        <p:spPr>
          <a:xfrm>
            <a:off x="803274" y="459643"/>
            <a:ext cx="10550525" cy="1325563"/>
          </a:xfrm>
        </p:spPr>
        <p:txBody>
          <a:bodyPr>
            <a:normAutofit/>
          </a:bodyPr>
          <a:lstStyle/>
          <a:p>
            <a:r>
              <a:rPr lang="en-GB" b="1" dirty="0">
                <a:solidFill>
                  <a:srgbClr val="0B5AA2"/>
                </a:solidFill>
                <a:latin typeface="Poppins ExtraBold" pitchFamily="2" charset="77"/>
                <a:cs typeface="Poppins ExtraBold" pitchFamily="2" charset="77"/>
              </a:rPr>
              <a:t>Food group sorting</a:t>
            </a:r>
          </a:p>
        </p:txBody>
      </p:sp>
      <p:sp>
        <p:nvSpPr>
          <p:cNvPr id="11" name="TextBox 10">
            <a:extLst>
              <a:ext uri="{FF2B5EF4-FFF2-40B4-BE49-F238E27FC236}">
                <a16:creationId xmlns:a16="http://schemas.microsoft.com/office/drawing/2014/main" id="{9C411A2E-9D3A-3616-841F-2CD28505C3C5}"/>
              </a:ext>
            </a:extLst>
          </p:cNvPr>
          <p:cNvSpPr txBox="1"/>
          <p:nvPr/>
        </p:nvSpPr>
        <p:spPr>
          <a:xfrm>
            <a:off x="803274" y="1830851"/>
            <a:ext cx="5292725" cy="420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800" dirty="0">
                <a:latin typeface="Poppins" pitchFamily="2" charset="77"/>
                <a:cs typeface="Poppins" pitchFamily="2" charset="77"/>
              </a:rPr>
              <a:t>In your group, sort the food cards into their nutrient groups.</a:t>
            </a:r>
          </a:p>
          <a:p>
            <a:pPr fontAlgn="base">
              <a:lnSpc>
                <a:spcPct val="120000"/>
              </a:lnSpc>
            </a:pPr>
            <a:endParaRPr lang="en-US" sz="2800" dirty="0">
              <a:latin typeface="Poppins" pitchFamily="2" charset="77"/>
              <a:cs typeface="Poppins" pitchFamily="2" charset="77"/>
            </a:endParaRPr>
          </a:p>
          <a:p>
            <a:pPr fontAlgn="base">
              <a:lnSpc>
                <a:spcPct val="120000"/>
              </a:lnSpc>
            </a:pPr>
            <a:r>
              <a:rPr lang="en-US" sz="2800" dirty="0">
                <a:latin typeface="Poppins" pitchFamily="2" charset="77"/>
                <a:cs typeface="Poppins" pitchFamily="2" charset="77"/>
              </a:rPr>
              <a:t>Some foods might fit into more than one group.</a:t>
            </a:r>
          </a:p>
          <a:p>
            <a:pPr fontAlgn="base">
              <a:lnSpc>
                <a:spcPct val="120000"/>
              </a:lnSpc>
            </a:pPr>
            <a:endParaRPr lang="en-US" sz="2800" dirty="0">
              <a:latin typeface="Poppins" pitchFamily="2" charset="77"/>
              <a:cs typeface="Poppins" pitchFamily="2" charset="77"/>
            </a:endParaRPr>
          </a:p>
          <a:p>
            <a:pPr fontAlgn="base">
              <a:lnSpc>
                <a:spcPct val="120000"/>
              </a:lnSpc>
            </a:pPr>
            <a:r>
              <a:rPr lang="en-US" sz="2800" dirty="0">
                <a:latin typeface="Poppins" pitchFamily="2" charset="77"/>
                <a:cs typeface="Poppins" pitchFamily="2" charset="77"/>
              </a:rPr>
              <a:t>See if you can work out why.</a:t>
            </a:r>
          </a:p>
        </p:txBody>
      </p:sp>
      <p:pic>
        <p:nvPicPr>
          <p:cNvPr id="4" name="Picture 3" descr="A screenshot of a cell phone&#10;&#10;AI-generated content may be incorrect.">
            <a:extLst>
              <a:ext uri="{FF2B5EF4-FFF2-40B4-BE49-F238E27FC236}">
                <a16:creationId xmlns:a16="http://schemas.microsoft.com/office/drawing/2014/main" id="{BABB12B7-520B-A8D9-7000-C5934E5D7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8223">
            <a:off x="6770612" y="3404663"/>
            <a:ext cx="6059551" cy="4281987"/>
          </a:xfrm>
          <a:prstGeom prst="rect">
            <a:avLst/>
          </a:prstGeom>
          <a:effectLst>
            <a:outerShdw blurRad="215900" sx="101000" sy="101000" algn="ctr" rotWithShape="0">
              <a:prstClr val="black">
                <a:alpha val="40000"/>
              </a:prstClr>
            </a:outerShdw>
          </a:effectLst>
        </p:spPr>
      </p:pic>
    </p:spTree>
    <p:extLst>
      <p:ext uri="{BB962C8B-B14F-4D97-AF65-F5344CB8AC3E}">
        <p14:creationId xmlns:p14="http://schemas.microsoft.com/office/powerpoint/2010/main" val="3063314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07EED-990B-E45E-C852-2D1006C80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288D1-DE09-5CBF-8A12-7E0715B3535B}"/>
              </a:ext>
            </a:extLst>
          </p:cNvPr>
          <p:cNvSpPr>
            <a:spLocks noGrp="1"/>
          </p:cNvSpPr>
          <p:nvPr>
            <p:ph type="title"/>
          </p:nvPr>
        </p:nvSpPr>
        <p:spPr>
          <a:xfrm>
            <a:off x="4932363" y="2899327"/>
            <a:ext cx="1152525" cy="526195"/>
          </a:xfrm>
        </p:spPr>
        <p:txBody>
          <a:bodyPr>
            <a:normAutofit/>
          </a:bodyPr>
          <a:lstStyle/>
          <a:p>
            <a:r>
              <a:rPr lang="en-GB" sz="2000" b="1" dirty="0">
                <a:solidFill>
                  <a:srgbClr val="EE3F33"/>
                </a:solidFill>
                <a:latin typeface="Poppins ExtraBold" pitchFamily="2" charset="77"/>
                <a:cs typeface="Poppins ExtraBold" pitchFamily="2" charset="77"/>
              </a:rPr>
              <a:t>Protein</a:t>
            </a:r>
          </a:p>
        </p:txBody>
      </p:sp>
      <p:sp>
        <p:nvSpPr>
          <p:cNvPr id="3" name="Title 1">
            <a:extLst>
              <a:ext uri="{FF2B5EF4-FFF2-40B4-BE49-F238E27FC236}">
                <a16:creationId xmlns:a16="http://schemas.microsoft.com/office/drawing/2014/main" id="{4056508B-5EBB-1771-0E0B-EAE0FADAB120}"/>
              </a:ext>
            </a:extLst>
          </p:cNvPr>
          <p:cNvSpPr txBox="1">
            <a:spLocks/>
          </p:cNvSpPr>
          <p:nvPr/>
        </p:nvSpPr>
        <p:spPr>
          <a:xfrm>
            <a:off x="5388768" y="3530297"/>
            <a:ext cx="701676" cy="4309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rgbClr val="EE3F33"/>
                </a:solidFill>
                <a:latin typeface="Poppins ExtraBold" pitchFamily="2" charset="77"/>
                <a:cs typeface="Poppins ExtraBold" pitchFamily="2" charset="77"/>
              </a:rPr>
              <a:t>Fat</a:t>
            </a:r>
          </a:p>
        </p:txBody>
      </p:sp>
      <p:sp>
        <p:nvSpPr>
          <p:cNvPr id="5" name="Title 1">
            <a:extLst>
              <a:ext uri="{FF2B5EF4-FFF2-40B4-BE49-F238E27FC236}">
                <a16:creationId xmlns:a16="http://schemas.microsoft.com/office/drawing/2014/main" id="{1EFDCE4B-FEBE-010E-BE67-14FC5F4AEFFF}"/>
              </a:ext>
            </a:extLst>
          </p:cNvPr>
          <p:cNvSpPr txBox="1">
            <a:spLocks/>
          </p:cNvSpPr>
          <p:nvPr/>
        </p:nvSpPr>
        <p:spPr>
          <a:xfrm>
            <a:off x="6101556" y="2906284"/>
            <a:ext cx="2672557" cy="526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rgbClr val="EE3F33"/>
                </a:solidFill>
                <a:latin typeface="Poppins ExtraBold" pitchFamily="2" charset="77"/>
                <a:cs typeface="Poppins ExtraBold" pitchFamily="2" charset="77"/>
              </a:rPr>
              <a:t>Carbohydrate</a:t>
            </a:r>
          </a:p>
        </p:txBody>
      </p:sp>
      <p:sp>
        <p:nvSpPr>
          <p:cNvPr id="6" name="Title 1">
            <a:extLst>
              <a:ext uri="{FF2B5EF4-FFF2-40B4-BE49-F238E27FC236}">
                <a16:creationId xmlns:a16="http://schemas.microsoft.com/office/drawing/2014/main" id="{B8EBE201-DC3B-F46C-2521-3E36763AFFE1}"/>
              </a:ext>
            </a:extLst>
          </p:cNvPr>
          <p:cNvSpPr txBox="1">
            <a:spLocks/>
          </p:cNvSpPr>
          <p:nvPr/>
        </p:nvSpPr>
        <p:spPr>
          <a:xfrm>
            <a:off x="6101556" y="3482671"/>
            <a:ext cx="4358482" cy="526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rgbClr val="EE3F33"/>
                </a:solidFill>
                <a:latin typeface="Poppins ExtraBold" pitchFamily="2" charset="77"/>
                <a:cs typeface="Poppins ExtraBold" pitchFamily="2" charset="77"/>
              </a:rPr>
              <a:t>Vitamins/minerals</a:t>
            </a:r>
          </a:p>
        </p:txBody>
      </p:sp>
      <p:cxnSp>
        <p:nvCxnSpPr>
          <p:cNvPr id="9" name="Straight Connector 8">
            <a:extLst>
              <a:ext uri="{FF2B5EF4-FFF2-40B4-BE49-F238E27FC236}">
                <a16:creationId xmlns:a16="http://schemas.microsoft.com/office/drawing/2014/main" id="{55264454-44A8-3B88-03CC-B9ECA363295B}"/>
              </a:ext>
            </a:extLst>
          </p:cNvPr>
          <p:cNvCxnSpPr>
            <a:cxnSpLocks/>
          </p:cNvCxnSpPr>
          <p:nvPr/>
        </p:nvCxnSpPr>
        <p:spPr>
          <a:xfrm>
            <a:off x="209550" y="3429000"/>
            <a:ext cx="11772900" cy="0"/>
          </a:xfrm>
          <a:prstGeom prst="line">
            <a:avLst/>
          </a:prstGeom>
          <a:ln w="28575">
            <a:solidFill>
              <a:srgbClr val="EE3F33"/>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4E7AF4C-54C4-A6FD-6E7A-6323F36A1224}"/>
              </a:ext>
            </a:extLst>
          </p:cNvPr>
          <p:cNvCxnSpPr>
            <a:cxnSpLocks/>
          </p:cNvCxnSpPr>
          <p:nvPr/>
        </p:nvCxnSpPr>
        <p:spPr>
          <a:xfrm flipH="1" flipV="1">
            <a:off x="6090444" y="438150"/>
            <a:ext cx="11112" cy="5981700"/>
          </a:xfrm>
          <a:prstGeom prst="line">
            <a:avLst/>
          </a:prstGeom>
          <a:ln w="28575">
            <a:solidFill>
              <a:srgbClr val="EE3F33"/>
            </a:solidFill>
          </a:ln>
        </p:spPr>
        <p:style>
          <a:lnRef idx="2">
            <a:schemeClr val="accent1"/>
          </a:lnRef>
          <a:fillRef idx="0">
            <a:schemeClr val="accent1"/>
          </a:fillRef>
          <a:effectRef idx="1">
            <a:schemeClr val="accent1"/>
          </a:effectRef>
          <a:fontRef idx="minor">
            <a:schemeClr val="tx1"/>
          </a:fontRef>
        </p:style>
      </p:cxnSp>
      <p:pic>
        <p:nvPicPr>
          <p:cNvPr id="14" name="Picture 13" descr="A screenshot of a cell phone&#10;&#10;AI-generated content may be incorrect.">
            <a:extLst>
              <a:ext uri="{FF2B5EF4-FFF2-40B4-BE49-F238E27FC236}">
                <a16:creationId xmlns:a16="http://schemas.microsoft.com/office/drawing/2014/main" id="{55EE4902-65EC-1F0C-2A55-68E9592C998C}"/>
              </a:ext>
            </a:extLst>
          </p:cNvPr>
          <p:cNvPicPr>
            <a:picLocks noChangeAspect="1"/>
          </p:cNvPicPr>
          <p:nvPr/>
        </p:nvPicPr>
        <p:blipFill>
          <a:blip r:embed="rId3">
            <a:extLst>
              <a:ext uri="{28A0092B-C50C-407E-A947-70E740481C1C}">
                <a14:useLocalDpi xmlns:a14="http://schemas.microsoft.com/office/drawing/2010/main" val="0"/>
              </a:ext>
            </a:extLst>
          </a:blip>
          <a:srcRect l="28051" t="18682" r="63072" b="70557"/>
          <a:stretch>
            <a:fillRect/>
          </a:stretch>
        </p:blipFill>
        <p:spPr>
          <a:xfrm>
            <a:off x="2060347" y="5599941"/>
            <a:ext cx="1066587" cy="1085793"/>
          </a:xfrm>
          <a:prstGeom prst="ellipse">
            <a:avLst/>
          </a:prstGeom>
          <a:ln w="38100">
            <a:solidFill>
              <a:srgbClr val="0B5AA2"/>
            </a:solidFill>
          </a:ln>
        </p:spPr>
      </p:pic>
      <p:pic>
        <p:nvPicPr>
          <p:cNvPr id="15" name="Picture 14" descr="A screenshot of a cell phone&#10;&#10;AI-generated content may be incorrect.">
            <a:extLst>
              <a:ext uri="{FF2B5EF4-FFF2-40B4-BE49-F238E27FC236}">
                <a16:creationId xmlns:a16="http://schemas.microsoft.com/office/drawing/2014/main" id="{43711F3E-7990-B9FF-A593-6B766C7D67E1}"/>
              </a:ext>
            </a:extLst>
          </p:cNvPr>
          <p:cNvPicPr>
            <a:picLocks noChangeAspect="1"/>
          </p:cNvPicPr>
          <p:nvPr/>
        </p:nvPicPr>
        <p:blipFill>
          <a:blip r:embed="rId3">
            <a:extLst>
              <a:ext uri="{28A0092B-C50C-407E-A947-70E740481C1C}">
                <a14:useLocalDpi xmlns:a14="http://schemas.microsoft.com/office/drawing/2010/main" val="0"/>
              </a:ext>
            </a:extLst>
          </a:blip>
          <a:srcRect l="39755" t="19301" r="51368" b="69938"/>
          <a:stretch>
            <a:fillRect/>
          </a:stretch>
        </p:blipFill>
        <p:spPr>
          <a:xfrm>
            <a:off x="4530916" y="179796"/>
            <a:ext cx="1066587" cy="1085793"/>
          </a:xfrm>
          <a:prstGeom prst="ellipse">
            <a:avLst/>
          </a:prstGeom>
          <a:ln w="38100">
            <a:solidFill>
              <a:srgbClr val="0B5AA2"/>
            </a:solidFill>
          </a:ln>
        </p:spPr>
      </p:pic>
      <p:pic>
        <p:nvPicPr>
          <p:cNvPr id="16" name="Picture 15" descr="A screenshot of a cell phone&#10;&#10;AI-generated content may be incorrect.">
            <a:extLst>
              <a:ext uri="{FF2B5EF4-FFF2-40B4-BE49-F238E27FC236}">
                <a16:creationId xmlns:a16="http://schemas.microsoft.com/office/drawing/2014/main" id="{5C7BDA0C-8391-65A2-D21C-5DE1630497A5}"/>
              </a:ext>
            </a:extLst>
          </p:cNvPr>
          <p:cNvPicPr>
            <a:picLocks noChangeAspect="1"/>
          </p:cNvPicPr>
          <p:nvPr/>
        </p:nvPicPr>
        <p:blipFill>
          <a:blip r:embed="rId3">
            <a:extLst>
              <a:ext uri="{28A0092B-C50C-407E-A947-70E740481C1C}">
                <a14:useLocalDpi xmlns:a14="http://schemas.microsoft.com/office/drawing/2010/main" val="0"/>
              </a:ext>
            </a:extLst>
          </a:blip>
          <a:srcRect l="63173" t="70292" r="27950" b="18947"/>
          <a:stretch>
            <a:fillRect/>
          </a:stretch>
        </p:blipFill>
        <p:spPr>
          <a:xfrm>
            <a:off x="209549" y="2176617"/>
            <a:ext cx="1066587" cy="1085793"/>
          </a:xfrm>
          <a:prstGeom prst="ellipse">
            <a:avLst/>
          </a:prstGeom>
          <a:ln w="38100">
            <a:solidFill>
              <a:srgbClr val="0B5AA2"/>
            </a:solidFill>
          </a:ln>
        </p:spPr>
      </p:pic>
      <p:pic>
        <p:nvPicPr>
          <p:cNvPr id="17" name="Picture 16" descr="A screenshot of a cell phone&#10;&#10;AI-generated content may be incorrect.">
            <a:extLst>
              <a:ext uri="{FF2B5EF4-FFF2-40B4-BE49-F238E27FC236}">
                <a16:creationId xmlns:a16="http://schemas.microsoft.com/office/drawing/2014/main" id="{6F6AF21C-2D47-A964-C701-D5A2743208AE}"/>
              </a:ext>
            </a:extLst>
          </p:cNvPr>
          <p:cNvPicPr>
            <a:picLocks noChangeAspect="1"/>
          </p:cNvPicPr>
          <p:nvPr/>
        </p:nvPicPr>
        <p:blipFill>
          <a:blip r:embed="rId3">
            <a:extLst>
              <a:ext uri="{28A0092B-C50C-407E-A947-70E740481C1C}">
                <a14:useLocalDpi xmlns:a14="http://schemas.microsoft.com/office/drawing/2010/main" val="0"/>
              </a:ext>
            </a:extLst>
          </a:blip>
          <a:srcRect l="16642" t="19117" r="74481" b="70122"/>
          <a:stretch>
            <a:fillRect/>
          </a:stretch>
        </p:blipFill>
        <p:spPr>
          <a:xfrm>
            <a:off x="230161" y="194752"/>
            <a:ext cx="1066587" cy="1085793"/>
          </a:xfrm>
          <a:prstGeom prst="ellipse">
            <a:avLst/>
          </a:prstGeom>
          <a:ln w="38100">
            <a:solidFill>
              <a:srgbClr val="0B5AA2"/>
            </a:solidFill>
          </a:ln>
        </p:spPr>
      </p:pic>
      <p:pic>
        <p:nvPicPr>
          <p:cNvPr id="18" name="Picture 17" descr="A screenshot of a cell phone&#10;&#10;AI-generated content may be incorrect.">
            <a:extLst>
              <a:ext uri="{FF2B5EF4-FFF2-40B4-BE49-F238E27FC236}">
                <a16:creationId xmlns:a16="http://schemas.microsoft.com/office/drawing/2014/main" id="{8CBDEC11-C60E-9FBB-00DD-C54E607CEE29}"/>
              </a:ext>
            </a:extLst>
          </p:cNvPr>
          <p:cNvPicPr>
            <a:picLocks noChangeAspect="1"/>
          </p:cNvPicPr>
          <p:nvPr/>
        </p:nvPicPr>
        <p:blipFill>
          <a:blip r:embed="rId3">
            <a:extLst>
              <a:ext uri="{28A0092B-C50C-407E-A947-70E740481C1C}">
                <a14:useLocalDpi xmlns:a14="http://schemas.microsoft.com/office/drawing/2010/main" val="0"/>
              </a:ext>
            </a:extLst>
          </a:blip>
          <a:srcRect l="51531" t="18868" r="39592" b="70371"/>
          <a:stretch>
            <a:fillRect/>
          </a:stretch>
        </p:blipFill>
        <p:spPr>
          <a:xfrm>
            <a:off x="2325755" y="94007"/>
            <a:ext cx="1066587" cy="1085793"/>
          </a:xfrm>
          <a:prstGeom prst="ellipse">
            <a:avLst/>
          </a:prstGeom>
          <a:ln w="38100">
            <a:solidFill>
              <a:srgbClr val="0B5AA2"/>
            </a:solidFill>
          </a:ln>
        </p:spPr>
      </p:pic>
      <p:pic>
        <p:nvPicPr>
          <p:cNvPr id="19" name="Picture 18" descr="A screenshot of a cell phone&#10;&#10;AI-generated content may be incorrect.">
            <a:extLst>
              <a:ext uri="{FF2B5EF4-FFF2-40B4-BE49-F238E27FC236}">
                <a16:creationId xmlns:a16="http://schemas.microsoft.com/office/drawing/2014/main" id="{9C1CD390-9A48-8912-F426-43808AC3CBB1}"/>
              </a:ext>
            </a:extLst>
          </p:cNvPr>
          <p:cNvPicPr>
            <a:picLocks noChangeAspect="1"/>
          </p:cNvPicPr>
          <p:nvPr/>
        </p:nvPicPr>
        <p:blipFill>
          <a:blip r:embed="rId3">
            <a:extLst>
              <a:ext uri="{28A0092B-C50C-407E-A947-70E740481C1C}">
                <a14:useLocalDpi xmlns:a14="http://schemas.microsoft.com/office/drawing/2010/main" val="0"/>
              </a:ext>
            </a:extLst>
          </a:blip>
          <a:srcRect l="62923" t="19668" r="28267" b="69653"/>
          <a:stretch>
            <a:fillRect/>
          </a:stretch>
        </p:blipFill>
        <p:spPr>
          <a:xfrm>
            <a:off x="3352768" y="783931"/>
            <a:ext cx="1066587" cy="1085793"/>
          </a:xfrm>
          <a:prstGeom prst="ellipse">
            <a:avLst/>
          </a:prstGeom>
          <a:ln w="38100">
            <a:solidFill>
              <a:srgbClr val="0B5AA2"/>
            </a:solidFill>
          </a:ln>
        </p:spPr>
      </p:pic>
      <p:pic>
        <p:nvPicPr>
          <p:cNvPr id="20" name="Picture 19" descr="A screenshot of a cell phone&#10;&#10;AI-generated content may be incorrect.">
            <a:extLst>
              <a:ext uri="{FF2B5EF4-FFF2-40B4-BE49-F238E27FC236}">
                <a16:creationId xmlns:a16="http://schemas.microsoft.com/office/drawing/2014/main" id="{84322E39-DCFF-B365-36A4-3224022F9591}"/>
              </a:ext>
            </a:extLst>
          </p:cNvPr>
          <p:cNvPicPr>
            <a:picLocks noChangeAspect="1"/>
          </p:cNvPicPr>
          <p:nvPr/>
        </p:nvPicPr>
        <p:blipFill>
          <a:blip r:embed="rId3">
            <a:extLst>
              <a:ext uri="{28A0092B-C50C-407E-A947-70E740481C1C}">
                <a14:useLocalDpi xmlns:a14="http://schemas.microsoft.com/office/drawing/2010/main" val="0"/>
              </a:ext>
            </a:extLst>
          </a:blip>
          <a:srcRect l="74824" t="19157" r="16462" b="70164"/>
          <a:stretch>
            <a:fillRect/>
          </a:stretch>
        </p:blipFill>
        <p:spPr>
          <a:xfrm>
            <a:off x="2109171" y="2133881"/>
            <a:ext cx="1066587" cy="1085793"/>
          </a:xfrm>
          <a:prstGeom prst="ellipse">
            <a:avLst/>
          </a:prstGeom>
          <a:ln w="38100">
            <a:solidFill>
              <a:srgbClr val="0B5AA2"/>
            </a:solidFill>
          </a:ln>
        </p:spPr>
      </p:pic>
      <p:pic>
        <p:nvPicPr>
          <p:cNvPr id="21" name="Picture 20" descr="A screenshot of a cell phone&#10;&#10;AI-generated content may be incorrect.">
            <a:extLst>
              <a:ext uri="{FF2B5EF4-FFF2-40B4-BE49-F238E27FC236}">
                <a16:creationId xmlns:a16="http://schemas.microsoft.com/office/drawing/2014/main" id="{627C60A0-AB3D-F842-9281-A8D92F8F7A5C}"/>
              </a:ext>
            </a:extLst>
          </p:cNvPr>
          <p:cNvPicPr>
            <a:picLocks noChangeAspect="1"/>
          </p:cNvPicPr>
          <p:nvPr/>
        </p:nvPicPr>
        <p:blipFill>
          <a:blip r:embed="rId3">
            <a:extLst>
              <a:ext uri="{28A0092B-C50C-407E-A947-70E740481C1C}">
                <a14:useLocalDpi xmlns:a14="http://schemas.microsoft.com/office/drawing/2010/main" val="0"/>
              </a:ext>
            </a:extLst>
          </a:blip>
          <a:srcRect l="16653" t="36681" r="74633" b="52640"/>
          <a:stretch>
            <a:fillRect/>
          </a:stretch>
        </p:blipFill>
        <p:spPr>
          <a:xfrm>
            <a:off x="6625163" y="247754"/>
            <a:ext cx="1066587" cy="1085793"/>
          </a:xfrm>
          <a:prstGeom prst="ellipse">
            <a:avLst/>
          </a:prstGeom>
          <a:ln w="38100">
            <a:solidFill>
              <a:srgbClr val="0B5AA2"/>
            </a:solidFill>
          </a:ln>
        </p:spPr>
      </p:pic>
      <p:pic>
        <p:nvPicPr>
          <p:cNvPr id="22" name="Picture 21" descr="A screenshot of a cell phone&#10;&#10;AI-generated content may be incorrect.">
            <a:extLst>
              <a:ext uri="{FF2B5EF4-FFF2-40B4-BE49-F238E27FC236}">
                <a16:creationId xmlns:a16="http://schemas.microsoft.com/office/drawing/2014/main" id="{43BA7CF1-D006-A2B2-A6E2-1C41DD0594D2}"/>
              </a:ext>
            </a:extLst>
          </p:cNvPr>
          <p:cNvPicPr>
            <a:picLocks noChangeAspect="1"/>
          </p:cNvPicPr>
          <p:nvPr/>
        </p:nvPicPr>
        <p:blipFill>
          <a:blip r:embed="rId3">
            <a:extLst>
              <a:ext uri="{28A0092B-C50C-407E-A947-70E740481C1C}">
                <a14:useLocalDpi xmlns:a14="http://schemas.microsoft.com/office/drawing/2010/main" val="0"/>
              </a:ext>
            </a:extLst>
          </a:blip>
          <a:srcRect l="28269" t="36183" r="63017" b="53138"/>
          <a:stretch>
            <a:fillRect/>
          </a:stretch>
        </p:blipFill>
        <p:spPr>
          <a:xfrm>
            <a:off x="8101467" y="941322"/>
            <a:ext cx="1066587" cy="1085793"/>
          </a:xfrm>
          <a:prstGeom prst="ellipse">
            <a:avLst/>
          </a:prstGeom>
          <a:ln w="38100">
            <a:solidFill>
              <a:srgbClr val="0B5AA2"/>
            </a:solidFill>
          </a:ln>
        </p:spPr>
      </p:pic>
      <p:pic>
        <p:nvPicPr>
          <p:cNvPr id="23" name="Picture 22" descr="A screenshot of a cell phone&#10;&#10;AI-generated content may be incorrect.">
            <a:extLst>
              <a:ext uri="{FF2B5EF4-FFF2-40B4-BE49-F238E27FC236}">
                <a16:creationId xmlns:a16="http://schemas.microsoft.com/office/drawing/2014/main" id="{07A84659-9A46-13AE-5274-63EE20441C14}"/>
              </a:ext>
            </a:extLst>
          </p:cNvPr>
          <p:cNvPicPr>
            <a:picLocks noChangeAspect="1"/>
          </p:cNvPicPr>
          <p:nvPr/>
        </p:nvPicPr>
        <p:blipFill>
          <a:blip r:embed="rId3">
            <a:extLst>
              <a:ext uri="{28A0092B-C50C-407E-A947-70E740481C1C}">
                <a14:useLocalDpi xmlns:a14="http://schemas.microsoft.com/office/drawing/2010/main" val="0"/>
              </a:ext>
            </a:extLst>
          </a:blip>
          <a:srcRect l="40059" t="35884" r="51227" b="53437"/>
          <a:stretch>
            <a:fillRect/>
          </a:stretch>
        </p:blipFill>
        <p:spPr>
          <a:xfrm>
            <a:off x="9588252" y="240632"/>
            <a:ext cx="1066587" cy="1085793"/>
          </a:xfrm>
          <a:prstGeom prst="ellipse">
            <a:avLst/>
          </a:prstGeom>
          <a:ln w="38100">
            <a:solidFill>
              <a:srgbClr val="0B5AA2"/>
            </a:solidFill>
          </a:ln>
        </p:spPr>
      </p:pic>
      <p:pic>
        <p:nvPicPr>
          <p:cNvPr id="24" name="Picture 23" descr="A screenshot of a cell phone&#10;&#10;AI-generated content may be incorrect.">
            <a:extLst>
              <a:ext uri="{FF2B5EF4-FFF2-40B4-BE49-F238E27FC236}">
                <a16:creationId xmlns:a16="http://schemas.microsoft.com/office/drawing/2014/main" id="{57C49002-1978-6B82-E4F0-977A851C2196}"/>
              </a:ext>
            </a:extLst>
          </p:cNvPr>
          <p:cNvPicPr>
            <a:picLocks noChangeAspect="1"/>
          </p:cNvPicPr>
          <p:nvPr/>
        </p:nvPicPr>
        <p:blipFill>
          <a:blip r:embed="rId3">
            <a:extLst>
              <a:ext uri="{28A0092B-C50C-407E-A947-70E740481C1C}">
                <a14:useLocalDpi xmlns:a14="http://schemas.microsoft.com/office/drawing/2010/main" val="0"/>
              </a:ext>
            </a:extLst>
          </a:blip>
          <a:srcRect l="51436" t="35962" r="39850" b="53359"/>
          <a:stretch>
            <a:fillRect/>
          </a:stretch>
        </p:blipFill>
        <p:spPr>
          <a:xfrm>
            <a:off x="6701283" y="1773064"/>
            <a:ext cx="1066587" cy="1085793"/>
          </a:xfrm>
          <a:prstGeom prst="ellipse">
            <a:avLst/>
          </a:prstGeom>
          <a:ln w="38100">
            <a:solidFill>
              <a:srgbClr val="0B5AA2"/>
            </a:solidFill>
          </a:ln>
        </p:spPr>
      </p:pic>
      <p:pic>
        <p:nvPicPr>
          <p:cNvPr id="25" name="Picture 24" descr="A screenshot of a cell phone&#10;&#10;AI-generated content may be incorrect.">
            <a:extLst>
              <a:ext uri="{FF2B5EF4-FFF2-40B4-BE49-F238E27FC236}">
                <a16:creationId xmlns:a16="http://schemas.microsoft.com/office/drawing/2014/main" id="{802132A7-22DD-1D36-5ADA-ECB835CED68D}"/>
              </a:ext>
            </a:extLst>
          </p:cNvPr>
          <p:cNvPicPr>
            <a:picLocks noChangeAspect="1"/>
          </p:cNvPicPr>
          <p:nvPr/>
        </p:nvPicPr>
        <p:blipFill>
          <a:blip r:embed="rId3">
            <a:extLst>
              <a:ext uri="{28A0092B-C50C-407E-A947-70E740481C1C}">
                <a14:useLocalDpi xmlns:a14="http://schemas.microsoft.com/office/drawing/2010/main" val="0"/>
              </a:ext>
            </a:extLst>
          </a:blip>
          <a:srcRect l="63102" t="35523" r="28184" b="53798"/>
          <a:stretch>
            <a:fillRect/>
          </a:stretch>
        </p:blipFill>
        <p:spPr>
          <a:xfrm>
            <a:off x="9194489" y="2076630"/>
            <a:ext cx="1066587" cy="1085793"/>
          </a:xfrm>
          <a:prstGeom prst="ellipse">
            <a:avLst/>
          </a:prstGeom>
          <a:ln w="38100">
            <a:solidFill>
              <a:srgbClr val="0B5AA2"/>
            </a:solidFill>
          </a:ln>
        </p:spPr>
      </p:pic>
      <p:pic>
        <p:nvPicPr>
          <p:cNvPr id="26" name="Picture 25" descr="A screenshot of a cell phone&#10;&#10;AI-generated content may be incorrect.">
            <a:extLst>
              <a:ext uri="{FF2B5EF4-FFF2-40B4-BE49-F238E27FC236}">
                <a16:creationId xmlns:a16="http://schemas.microsoft.com/office/drawing/2014/main" id="{9AD63D04-46C8-CBA1-80EA-A4CE1041B321}"/>
              </a:ext>
            </a:extLst>
          </p:cNvPr>
          <p:cNvPicPr>
            <a:picLocks noChangeAspect="1"/>
          </p:cNvPicPr>
          <p:nvPr/>
        </p:nvPicPr>
        <p:blipFill>
          <a:blip r:embed="rId3">
            <a:extLst>
              <a:ext uri="{28A0092B-C50C-407E-A947-70E740481C1C}">
                <a14:useLocalDpi xmlns:a14="http://schemas.microsoft.com/office/drawing/2010/main" val="0"/>
              </a:ext>
            </a:extLst>
          </a:blip>
          <a:srcRect l="74892" t="52845" r="16394" b="36476"/>
          <a:stretch>
            <a:fillRect/>
          </a:stretch>
        </p:blipFill>
        <p:spPr>
          <a:xfrm>
            <a:off x="11074913" y="4081914"/>
            <a:ext cx="1066587" cy="1085793"/>
          </a:xfrm>
          <a:prstGeom prst="ellipse">
            <a:avLst/>
          </a:prstGeom>
          <a:ln w="38100">
            <a:solidFill>
              <a:srgbClr val="0B5AA2"/>
            </a:solidFill>
          </a:ln>
        </p:spPr>
      </p:pic>
      <p:pic>
        <p:nvPicPr>
          <p:cNvPr id="27" name="Picture 26" descr="A screenshot of a cell phone&#10;&#10;AI-generated content may be incorrect.">
            <a:extLst>
              <a:ext uri="{FF2B5EF4-FFF2-40B4-BE49-F238E27FC236}">
                <a16:creationId xmlns:a16="http://schemas.microsoft.com/office/drawing/2014/main" id="{24B9B792-7E62-8318-33C9-C30D6DCA2233}"/>
              </a:ext>
            </a:extLst>
          </p:cNvPr>
          <p:cNvPicPr>
            <a:picLocks noChangeAspect="1"/>
          </p:cNvPicPr>
          <p:nvPr/>
        </p:nvPicPr>
        <p:blipFill>
          <a:blip r:embed="rId3">
            <a:extLst>
              <a:ext uri="{28A0092B-C50C-407E-A947-70E740481C1C}">
                <a14:useLocalDpi xmlns:a14="http://schemas.microsoft.com/office/drawing/2010/main" val="0"/>
              </a:ext>
            </a:extLst>
          </a:blip>
          <a:srcRect l="74685" t="36403" r="16601" b="52918"/>
          <a:stretch>
            <a:fillRect/>
          </a:stretch>
        </p:blipFill>
        <p:spPr>
          <a:xfrm>
            <a:off x="1268855" y="1013467"/>
            <a:ext cx="1066587" cy="1085793"/>
          </a:xfrm>
          <a:prstGeom prst="ellipse">
            <a:avLst/>
          </a:prstGeom>
          <a:ln w="38100">
            <a:solidFill>
              <a:srgbClr val="0B5AA2"/>
            </a:solidFill>
          </a:ln>
        </p:spPr>
      </p:pic>
      <p:pic>
        <p:nvPicPr>
          <p:cNvPr id="28" name="Picture 27" descr="A screenshot of a cell phone&#10;&#10;AI-generated content may be incorrect.">
            <a:extLst>
              <a:ext uri="{FF2B5EF4-FFF2-40B4-BE49-F238E27FC236}">
                <a16:creationId xmlns:a16="http://schemas.microsoft.com/office/drawing/2014/main" id="{0C4A8A1B-4630-0032-E883-A13A001B26A0}"/>
              </a:ext>
            </a:extLst>
          </p:cNvPr>
          <p:cNvPicPr>
            <a:picLocks noChangeAspect="1"/>
          </p:cNvPicPr>
          <p:nvPr/>
        </p:nvPicPr>
        <p:blipFill>
          <a:blip r:embed="rId3">
            <a:extLst>
              <a:ext uri="{28A0092B-C50C-407E-A947-70E740481C1C}">
                <a14:useLocalDpi xmlns:a14="http://schemas.microsoft.com/office/drawing/2010/main" val="0"/>
              </a:ext>
            </a:extLst>
          </a:blip>
          <a:srcRect l="63061" t="53144" r="28225" b="36177"/>
          <a:stretch>
            <a:fillRect/>
          </a:stretch>
        </p:blipFill>
        <p:spPr>
          <a:xfrm rot="1294059">
            <a:off x="7462147" y="4784094"/>
            <a:ext cx="1066587" cy="1085793"/>
          </a:xfrm>
          <a:prstGeom prst="ellipse">
            <a:avLst/>
          </a:prstGeom>
          <a:ln w="38100">
            <a:solidFill>
              <a:srgbClr val="0B5AA2"/>
            </a:solidFill>
          </a:ln>
        </p:spPr>
      </p:pic>
      <p:pic>
        <p:nvPicPr>
          <p:cNvPr id="29" name="Picture 28" descr="A screenshot of a cell phone&#10;&#10;AI-generated content may be incorrect.">
            <a:extLst>
              <a:ext uri="{FF2B5EF4-FFF2-40B4-BE49-F238E27FC236}">
                <a16:creationId xmlns:a16="http://schemas.microsoft.com/office/drawing/2014/main" id="{FF2424F5-05F7-F43B-D2F6-9245B6E49F5F}"/>
              </a:ext>
            </a:extLst>
          </p:cNvPr>
          <p:cNvPicPr>
            <a:picLocks noChangeAspect="1"/>
          </p:cNvPicPr>
          <p:nvPr/>
        </p:nvPicPr>
        <p:blipFill>
          <a:blip r:embed="rId3">
            <a:extLst>
              <a:ext uri="{28A0092B-C50C-407E-A947-70E740481C1C}">
                <a14:useLocalDpi xmlns:a14="http://schemas.microsoft.com/office/drawing/2010/main" val="0"/>
              </a:ext>
            </a:extLst>
          </a:blip>
          <a:srcRect l="51478" t="52791" r="39808" b="36530"/>
          <a:stretch>
            <a:fillRect/>
          </a:stretch>
        </p:blipFill>
        <p:spPr>
          <a:xfrm>
            <a:off x="6325838" y="4059058"/>
            <a:ext cx="1066587" cy="1085793"/>
          </a:xfrm>
          <a:prstGeom prst="ellipse">
            <a:avLst/>
          </a:prstGeom>
          <a:ln w="38100">
            <a:solidFill>
              <a:srgbClr val="0B5AA2"/>
            </a:solidFill>
          </a:ln>
        </p:spPr>
      </p:pic>
      <p:pic>
        <p:nvPicPr>
          <p:cNvPr id="30" name="Picture 29" descr="A screenshot of a cell phone&#10;&#10;AI-generated content may be incorrect.">
            <a:extLst>
              <a:ext uri="{FF2B5EF4-FFF2-40B4-BE49-F238E27FC236}">
                <a16:creationId xmlns:a16="http://schemas.microsoft.com/office/drawing/2014/main" id="{89319E54-F35F-D981-B5DD-BB0C4F06E460}"/>
              </a:ext>
            </a:extLst>
          </p:cNvPr>
          <p:cNvPicPr>
            <a:picLocks noChangeAspect="1"/>
          </p:cNvPicPr>
          <p:nvPr/>
        </p:nvPicPr>
        <p:blipFill>
          <a:blip r:embed="rId3">
            <a:extLst>
              <a:ext uri="{28A0092B-C50C-407E-A947-70E740481C1C}">
                <a14:useLocalDpi xmlns:a14="http://schemas.microsoft.com/office/drawing/2010/main" val="0"/>
              </a:ext>
            </a:extLst>
          </a:blip>
          <a:srcRect l="39854" t="53128" r="51432" b="36193"/>
          <a:stretch>
            <a:fillRect/>
          </a:stretch>
        </p:blipFill>
        <p:spPr>
          <a:xfrm>
            <a:off x="246014" y="5522488"/>
            <a:ext cx="1066587" cy="1085793"/>
          </a:xfrm>
          <a:prstGeom prst="ellipse">
            <a:avLst/>
          </a:prstGeom>
          <a:ln w="38100">
            <a:solidFill>
              <a:srgbClr val="0B5AA2"/>
            </a:solidFill>
          </a:ln>
        </p:spPr>
      </p:pic>
      <p:pic>
        <p:nvPicPr>
          <p:cNvPr id="31" name="Picture 30" descr="A screenshot of a cell phone&#10;&#10;AI-generated content may be incorrect.">
            <a:extLst>
              <a:ext uri="{FF2B5EF4-FFF2-40B4-BE49-F238E27FC236}">
                <a16:creationId xmlns:a16="http://schemas.microsoft.com/office/drawing/2014/main" id="{D24A354E-F085-C3B9-47DE-AB95F35AB4A1}"/>
              </a:ext>
            </a:extLst>
          </p:cNvPr>
          <p:cNvPicPr>
            <a:picLocks noChangeAspect="1"/>
          </p:cNvPicPr>
          <p:nvPr/>
        </p:nvPicPr>
        <p:blipFill>
          <a:blip r:embed="rId3">
            <a:extLst>
              <a:ext uri="{28A0092B-C50C-407E-A947-70E740481C1C}">
                <a14:useLocalDpi xmlns:a14="http://schemas.microsoft.com/office/drawing/2010/main" val="0"/>
              </a:ext>
            </a:extLst>
          </a:blip>
          <a:srcRect l="28395" t="53285" r="62891" b="36036"/>
          <a:stretch>
            <a:fillRect/>
          </a:stretch>
        </p:blipFill>
        <p:spPr>
          <a:xfrm>
            <a:off x="2163649" y="3718792"/>
            <a:ext cx="1066587" cy="1085793"/>
          </a:xfrm>
          <a:prstGeom prst="ellipse">
            <a:avLst/>
          </a:prstGeom>
          <a:ln w="38100">
            <a:solidFill>
              <a:srgbClr val="0B5AA2"/>
            </a:solidFill>
          </a:ln>
        </p:spPr>
      </p:pic>
      <p:pic>
        <p:nvPicPr>
          <p:cNvPr id="32" name="Picture 31" descr="A screenshot of a cell phone&#10;&#10;AI-generated content may be incorrect.">
            <a:extLst>
              <a:ext uri="{FF2B5EF4-FFF2-40B4-BE49-F238E27FC236}">
                <a16:creationId xmlns:a16="http://schemas.microsoft.com/office/drawing/2014/main" id="{B028F2B8-CAE5-7D57-7951-3D3759E12CF2}"/>
              </a:ext>
            </a:extLst>
          </p:cNvPr>
          <p:cNvPicPr>
            <a:picLocks noChangeAspect="1"/>
          </p:cNvPicPr>
          <p:nvPr/>
        </p:nvPicPr>
        <p:blipFill>
          <a:blip r:embed="rId3">
            <a:extLst>
              <a:ext uri="{28A0092B-C50C-407E-A947-70E740481C1C}">
                <a14:useLocalDpi xmlns:a14="http://schemas.microsoft.com/office/drawing/2010/main" val="0"/>
              </a:ext>
            </a:extLst>
          </a:blip>
          <a:srcRect l="16646" t="53128" r="74640" b="36193"/>
          <a:stretch>
            <a:fillRect/>
          </a:stretch>
        </p:blipFill>
        <p:spPr>
          <a:xfrm>
            <a:off x="746224" y="3947284"/>
            <a:ext cx="1066587" cy="1085793"/>
          </a:xfrm>
          <a:prstGeom prst="ellipse">
            <a:avLst/>
          </a:prstGeom>
          <a:ln w="38100">
            <a:solidFill>
              <a:srgbClr val="0B5AA2"/>
            </a:solidFill>
          </a:ln>
        </p:spPr>
      </p:pic>
      <p:pic>
        <p:nvPicPr>
          <p:cNvPr id="33" name="Picture 32" descr="A screenshot of a cell phone&#10;&#10;AI-generated content may be incorrect.">
            <a:extLst>
              <a:ext uri="{FF2B5EF4-FFF2-40B4-BE49-F238E27FC236}">
                <a16:creationId xmlns:a16="http://schemas.microsoft.com/office/drawing/2014/main" id="{21AE9258-1981-40EC-6DC1-C6CBE360895E}"/>
              </a:ext>
            </a:extLst>
          </p:cNvPr>
          <p:cNvPicPr>
            <a:picLocks noChangeAspect="1"/>
          </p:cNvPicPr>
          <p:nvPr/>
        </p:nvPicPr>
        <p:blipFill>
          <a:blip r:embed="rId3">
            <a:extLst>
              <a:ext uri="{28A0092B-C50C-407E-A947-70E740481C1C}">
                <a14:useLocalDpi xmlns:a14="http://schemas.microsoft.com/office/drawing/2010/main" val="0"/>
              </a:ext>
            </a:extLst>
          </a:blip>
          <a:srcRect l="16598" t="70309" r="74688" b="19012"/>
          <a:stretch>
            <a:fillRect/>
          </a:stretch>
        </p:blipFill>
        <p:spPr>
          <a:xfrm>
            <a:off x="9762561" y="4784093"/>
            <a:ext cx="1066587" cy="1085793"/>
          </a:xfrm>
          <a:prstGeom prst="ellipse">
            <a:avLst/>
          </a:prstGeom>
          <a:ln w="38100">
            <a:solidFill>
              <a:srgbClr val="0B5AA2"/>
            </a:solidFill>
          </a:ln>
        </p:spPr>
      </p:pic>
      <p:pic>
        <p:nvPicPr>
          <p:cNvPr id="34" name="Picture 33" descr="A screenshot of a cell phone&#10;&#10;AI-generated content may be incorrect.">
            <a:extLst>
              <a:ext uri="{FF2B5EF4-FFF2-40B4-BE49-F238E27FC236}">
                <a16:creationId xmlns:a16="http://schemas.microsoft.com/office/drawing/2014/main" id="{FAB00B52-E5BE-9914-DB0A-706AE8BE3152}"/>
              </a:ext>
            </a:extLst>
          </p:cNvPr>
          <p:cNvPicPr>
            <a:picLocks noChangeAspect="1"/>
          </p:cNvPicPr>
          <p:nvPr/>
        </p:nvPicPr>
        <p:blipFill>
          <a:blip r:embed="rId3">
            <a:extLst>
              <a:ext uri="{28A0092B-C50C-407E-A947-70E740481C1C}">
                <a14:useLocalDpi xmlns:a14="http://schemas.microsoft.com/office/drawing/2010/main" val="0"/>
              </a:ext>
            </a:extLst>
          </a:blip>
          <a:srcRect l="28220" t="70269" r="63066" b="19052"/>
          <a:stretch>
            <a:fillRect/>
          </a:stretch>
        </p:blipFill>
        <p:spPr>
          <a:xfrm>
            <a:off x="8634760" y="5630557"/>
            <a:ext cx="1066587" cy="1085793"/>
          </a:xfrm>
          <a:prstGeom prst="ellipse">
            <a:avLst/>
          </a:prstGeom>
          <a:ln w="38100">
            <a:solidFill>
              <a:srgbClr val="0B5AA2"/>
            </a:solidFill>
          </a:ln>
        </p:spPr>
      </p:pic>
      <p:pic>
        <p:nvPicPr>
          <p:cNvPr id="35" name="Picture 34" descr="A screenshot of a cell phone&#10;&#10;AI-generated content may be incorrect.">
            <a:extLst>
              <a:ext uri="{FF2B5EF4-FFF2-40B4-BE49-F238E27FC236}">
                <a16:creationId xmlns:a16="http://schemas.microsoft.com/office/drawing/2014/main" id="{E3690CC6-726B-A083-95DD-FC25442639A9}"/>
              </a:ext>
            </a:extLst>
          </p:cNvPr>
          <p:cNvPicPr>
            <a:picLocks noChangeAspect="1"/>
          </p:cNvPicPr>
          <p:nvPr/>
        </p:nvPicPr>
        <p:blipFill>
          <a:blip r:embed="rId3">
            <a:extLst>
              <a:ext uri="{28A0092B-C50C-407E-A947-70E740481C1C}">
                <a14:useLocalDpi xmlns:a14="http://schemas.microsoft.com/office/drawing/2010/main" val="0"/>
              </a:ext>
            </a:extLst>
          </a:blip>
          <a:srcRect l="39863" t="70120" r="51423" b="19201"/>
          <a:stretch>
            <a:fillRect/>
          </a:stretch>
        </p:blipFill>
        <p:spPr>
          <a:xfrm>
            <a:off x="10911070" y="5465811"/>
            <a:ext cx="1066587" cy="1085793"/>
          </a:xfrm>
          <a:prstGeom prst="ellipse">
            <a:avLst/>
          </a:prstGeom>
          <a:ln w="38100">
            <a:solidFill>
              <a:srgbClr val="0B5AA2"/>
            </a:solidFill>
          </a:ln>
        </p:spPr>
      </p:pic>
      <p:pic>
        <p:nvPicPr>
          <p:cNvPr id="36" name="Picture 35" descr="A screenshot of a cell phone&#10;&#10;AI-generated content may be incorrect.">
            <a:extLst>
              <a:ext uri="{FF2B5EF4-FFF2-40B4-BE49-F238E27FC236}">
                <a16:creationId xmlns:a16="http://schemas.microsoft.com/office/drawing/2014/main" id="{5D29F05F-27A7-38C6-B942-00F5CCD16DD6}"/>
              </a:ext>
            </a:extLst>
          </p:cNvPr>
          <p:cNvPicPr>
            <a:picLocks noChangeAspect="1"/>
          </p:cNvPicPr>
          <p:nvPr/>
        </p:nvPicPr>
        <p:blipFill>
          <a:blip r:embed="rId3">
            <a:extLst>
              <a:ext uri="{28A0092B-C50C-407E-A947-70E740481C1C}">
                <a14:useLocalDpi xmlns:a14="http://schemas.microsoft.com/office/drawing/2010/main" val="0"/>
              </a:ext>
            </a:extLst>
          </a:blip>
          <a:srcRect l="51329" t="69701" r="39957" b="19620"/>
          <a:stretch>
            <a:fillRect/>
          </a:stretch>
        </p:blipFill>
        <p:spPr>
          <a:xfrm>
            <a:off x="4854169" y="1529640"/>
            <a:ext cx="1066587" cy="1085793"/>
          </a:xfrm>
          <a:prstGeom prst="ellipse">
            <a:avLst/>
          </a:prstGeom>
          <a:ln w="38100">
            <a:solidFill>
              <a:srgbClr val="0B5AA2"/>
            </a:solidFill>
          </a:ln>
        </p:spPr>
      </p:pic>
      <p:pic>
        <p:nvPicPr>
          <p:cNvPr id="37" name="Picture 36" descr="A screenshot of a cell phone&#10;&#10;AI-generated content may be incorrect.">
            <a:extLst>
              <a:ext uri="{FF2B5EF4-FFF2-40B4-BE49-F238E27FC236}">
                <a16:creationId xmlns:a16="http://schemas.microsoft.com/office/drawing/2014/main" id="{03C1AFE4-384C-49D2-0948-6E6EC33C32FF}"/>
              </a:ext>
            </a:extLst>
          </p:cNvPr>
          <p:cNvPicPr>
            <a:picLocks noChangeAspect="1"/>
          </p:cNvPicPr>
          <p:nvPr/>
        </p:nvPicPr>
        <p:blipFill>
          <a:blip r:embed="rId3">
            <a:extLst>
              <a:ext uri="{28A0092B-C50C-407E-A947-70E740481C1C}">
                <a14:useLocalDpi xmlns:a14="http://schemas.microsoft.com/office/drawing/2010/main" val="0"/>
              </a:ext>
            </a:extLst>
          </a:blip>
          <a:srcRect l="74521" t="70672" r="16765" b="18649"/>
          <a:stretch>
            <a:fillRect/>
          </a:stretch>
        </p:blipFill>
        <p:spPr>
          <a:xfrm>
            <a:off x="10740042" y="1392189"/>
            <a:ext cx="1066587" cy="1085793"/>
          </a:xfrm>
          <a:prstGeom prst="ellipse">
            <a:avLst/>
          </a:prstGeom>
          <a:ln w="38100">
            <a:solidFill>
              <a:srgbClr val="0B5AA2"/>
            </a:solidFill>
          </a:ln>
        </p:spPr>
      </p:pic>
      <p:pic>
        <p:nvPicPr>
          <p:cNvPr id="38" name="Picture 37" descr="A screenshot of a cell phone&#10;&#10;AI-generated content may be incorrect.">
            <a:extLst>
              <a:ext uri="{FF2B5EF4-FFF2-40B4-BE49-F238E27FC236}">
                <a16:creationId xmlns:a16="http://schemas.microsoft.com/office/drawing/2014/main" id="{D136E475-B673-8A32-59F1-A275E2327195}"/>
              </a:ext>
            </a:extLst>
          </p:cNvPr>
          <p:cNvPicPr>
            <a:picLocks noChangeAspect="1"/>
          </p:cNvPicPr>
          <p:nvPr/>
        </p:nvPicPr>
        <p:blipFill>
          <a:blip r:embed="rId3">
            <a:extLst>
              <a:ext uri="{28A0092B-C50C-407E-A947-70E740481C1C}">
                <a14:useLocalDpi xmlns:a14="http://schemas.microsoft.com/office/drawing/2010/main" val="0"/>
              </a:ext>
            </a:extLst>
          </a:blip>
          <a:srcRect l="63173" t="70292" r="27950" b="18947"/>
          <a:stretch>
            <a:fillRect/>
          </a:stretch>
        </p:blipFill>
        <p:spPr>
          <a:xfrm>
            <a:off x="3332774" y="4783977"/>
            <a:ext cx="1066587" cy="1085793"/>
          </a:xfrm>
          <a:prstGeom prst="ellipse">
            <a:avLst/>
          </a:prstGeom>
          <a:ln w="38100">
            <a:solidFill>
              <a:srgbClr val="0B5AA2"/>
            </a:solidFill>
          </a:ln>
        </p:spPr>
      </p:pic>
      <p:pic>
        <p:nvPicPr>
          <p:cNvPr id="39" name="Picture 38" descr="A screenshot of a cell phone&#10;&#10;AI-generated content may be incorrect.">
            <a:extLst>
              <a:ext uri="{FF2B5EF4-FFF2-40B4-BE49-F238E27FC236}">
                <a16:creationId xmlns:a16="http://schemas.microsoft.com/office/drawing/2014/main" id="{3B22D0C5-6B61-CE0B-34E5-F3D80BAA2743}"/>
              </a:ext>
            </a:extLst>
          </p:cNvPr>
          <p:cNvPicPr>
            <a:picLocks noChangeAspect="1"/>
          </p:cNvPicPr>
          <p:nvPr/>
        </p:nvPicPr>
        <p:blipFill>
          <a:blip r:embed="rId3">
            <a:extLst>
              <a:ext uri="{28A0092B-C50C-407E-A947-70E740481C1C}">
                <a14:useLocalDpi xmlns:a14="http://schemas.microsoft.com/office/drawing/2010/main" val="0"/>
              </a:ext>
            </a:extLst>
          </a:blip>
          <a:srcRect l="74824" t="19157" r="16462" b="70164"/>
          <a:stretch>
            <a:fillRect/>
          </a:stretch>
        </p:blipFill>
        <p:spPr>
          <a:xfrm>
            <a:off x="4612562" y="5506699"/>
            <a:ext cx="1066587" cy="1085793"/>
          </a:xfrm>
          <a:prstGeom prst="ellipse">
            <a:avLst/>
          </a:prstGeom>
          <a:ln w="38100">
            <a:solidFill>
              <a:srgbClr val="0B5AA2"/>
            </a:solidFill>
          </a:ln>
        </p:spPr>
      </p:pic>
      <p:pic>
        <p:nvPicPr>
          <p:cNvPr id="40" name="Picture 39" descr="A screenshot of a cell phone&#10;&#10;AI-generated content may be incorrect.">
            <a:extLst>
              <a:ext uri="{FF2B5EF4-FFF2-40B4-BE49-F238E27FC236}">
                <a16:creationId xmlns:a16="http://schemas.microsoft.com/office/drawing/2014/main" id="{FC7460FC-B925-E9F4-228F-B233ED5513FC}"/>
              </a:ext>
            </a:extLst>
          </p:cNvPr>
          <p:cNvPicPr>
            <a:picLocks noChangeAspect="1"/>
          </p:cNvPicPr>
          <p:nvPr/>
        </p:nvPicPr>
        <p:blipFill>
          <a:blip r:embed="rId3">
            <a:extLst>
              <a:ext uri="{28A0092B-C50C-407E-A947-70E740481C1C}">
                <a14:useLocalDpi xmlns:a14="http://schemas.microsoft.com/office/drawing/2010/main" val="0"/>
              </a:ext>
            </a:extLst>
          </a:blip>
          <a:srcRect l="51329" t="69701" r="39957" b="19620"/>
          <a:stretch>
            <a:fillRect/>
          </a:stretch>
        </p:blipFill>
        <p:spPr>
          <a:xfrm>
            <a:off x="4501988" y="3932716"/>
            <a:ext cx="1066587" cy="1085793"/>
          </a:xfrm>
          <a:prstGeom prst="ellipse">
            <a:avLst/>
          </a:prstGeom>
          <a:ln w="38100">
            <a:solidFill>
              <a:srgbClr val="0B5AA2"/>
            </a:solidFill>
          </a:ln>
        </p:spPr>
      </p:pic>
      <p:pic>
        <p:nvPicPr>
          <p:cNvPr id="41" name="Picture 40" descr="A screenshot of a cell phone&#10;&#10;AI-generated content may be incorrect.">
            <a:extLst>
              <a:ext uri="{FF2B5EF4-FFF2-40B4-BE49-F238E27FC236}">
                <a16:creationId xmlns:a16="http://schemas.microsoft.com/office/drawing/2014/main" id="{34E2A3AB-66DE-35A6-40FE-8907C4D6CBC5}"/>
              </a:ext>
            </a:extLst>
          </p:cNvPr>
          <p:cNvPicPr>
            <a:picLocks noChangeAspect="1"/>
          </p:cNvPicPr>
          <p:nvPr/>
        </p:nvPicPr>
        <p:blipFill>
          <a:blip r:embed="rId3">
            <a:extLst>
              <a:ext uri="{28A0092B-C50C-407E-A947-70E740481C1C}">
                <a14:useLocalDpi xmlns:a14="http://schemas.microsoft.com/office/drawing/2010/main" val="0"/>
              </a:ext>
            </a:extLst>
          </a:blip>
          <a:srcRect l="28051" t="18682" r="63072" b="70557"/>
          <a:stretch>
            <a:fillRect/>
          </a:stretch>
        </p:blipFill>
        <p:spPr>
          <a:xfrm>
            <a:off x="8564695" y="3933991"/>
            <a:ext cx="1066587" cy="1085793"/>
          </a:xfrm>
          <a:prstGeom prst="ellipse">
            <a:avLst/>
          </a:prstGeom>
          <a:ln w="38100">
            <a:solidFill>
              <a:srgbClr val="0B5AA2"/>
            </a:solidFill>
          </a:ln>
        </p:spPr>
      </p:pic>
      <p:pic>
        <p:nvPicPr>
          <p:cNvPr id="42" name="Picture 41" descr="A screenshot of a cell phone&#10;&#10;AI-generated content may be incorrect.">
            <a:extLst>
              <a:ext uri="{FF2B5EF4-FFF2-40B4-BE49-F238E27FC236}">
                <a16:creationId xmlns:a16="http://schemas.microsoft.com/office/drawing/2014/main" id="{CB430DBF-5924-2E21-A4CA-CAFBA3FC2BF6}"/>
              </a:ext>
            </a:extLst>
          </p:cNvPr>
          <p:cNvPicPr>
            <a:picLocks noChangeAspect="1"/>
          </p:cNvPicPr>
          <p:nvPr/>
        </p:nvPicPr>
        <p:blipFill>
          <a:blip r:embed="rId3">
            <a:extLst>
              <a:ext uri="{28A0092B-C50C-407E-A947-70E740481C1C}">
                <a14:useLocalDpi xmlns:a14="http://schemas.microsoft.com/office/drawing/2010/main" val="0"/>
              </a:ext>
            </a:extLst>
          </a:blip>
          <a:srcRect l="74685" t="36403" r="16601" b="52918"/>
          <a:stretch>
            <a:fillRect/>
          </a:stretch>
        </p:blipFill>
        <p:spPr>
          <a:xfrm>
            <a:off x="6319856" y="5526585"/>
            <a:ext cx="1066587" cy="1085793"/>
          </a:xfrm>
          <a:prstGeom prst="ellipse">
            <a:avLst/>
          </a:prstGeom>
          <a:ln w="38100">
            <a:solidFill>
              <a:srgbClr val="0B5AA2"/>
            </a:solidFill>
          </a:ln>
        </p:spPr>
      </p:pic>
      <p:pic>
        <p:nvPicPr>
          <p:cNvPr id="43" name="Picture 42" descr="A screenshot of a cell phone&#10;&#10;AI-generated content may be incorrect.">
            <a:extLst>
              <a:ext uri="{FF2B5EF4-FFF2-40B4-BE49-F238E27FC236}">
                <a16:creationId xmlns:a16="http://schemas.microsoft.com/office/drawing/2014/main" id="{EEB30A96-B906-DEA3-5D43-A2866922DEB7}"/>
              </a:ext>
            </a:extLst>
          </p:cNvPr>
          <p:cNvPicPr>
            <a:picLocks noChangeAspect="1"/>
          </p:cNvPicPr>
          <p:nvPr/>
        </p:nvPicPr>
        <p:blipFill>
          <a:blip r:embed="rId3">
            <a:extLst>
              <a:ext uri="{28A0092B-C50C-407E-A947-70E740481C1C}">
                <a14:useLocalDpi xmlns:a14="http://schemas.microsoft.com/office/drawing/2010/main" val="0"/>
              </a:ext>
            </a:extLst>
          </a:blip>
          <a:srcRect l="51329" t="69701" r="39957" b="19620"/>
          <a:stretch>
            <a:fillRect/>
          </a:stretch>
        </p:blipFill>
        <p:spPr>
          <a:xfrm>
            <a:off x="9844483" y="3493459"/>
            <a:ext cx="1066587" cy="1085793"/>
          </a:xfrm>
          <a:prstGeom prst="ellipse">
            <a:avLst/>
          </a:prstGeom>
          <a:ln w="38100">
            <a:solidFill>
              <a:srgbClr val="0B5AA2"/>
            </a:solidFill>
          </a:ln>
        </p:spPr>
      </p:pic>
      <p:pic>
        <p:nvPicPr>
          <p:cNvPr id="44" name="Picture 43" descr="A screenshot of a cell phone&#10;&#10;AI-generated content may be incorrect.">
            <a:extLst>
              <a:ext uri="{FF2B5EF4-FFF2-40B4-BE49-F238E27FC236}">
                <a16:creationId xmlns:a16="http://schemas.microsoft.com/office/drawing/2014/main" id="{2784ED67-AEDE-AED4-AB38-BD50D4DBD7AB}"/>
              </a:ext>
            </a:extLst>
          </p:cNvPr>
          <p:cNvPicPr>
            <a:picLocks noChangeAspect="1"/>
          </p:cNvPicPr>
          <p:nvPr/>
        </p:nvPicPr>
        <p:blipFill>
          <a:blip r:embed="rId3">
            <a:extLst>
              <a:ext uri="{28A0092B-C50C-407E-A947-70E740481C1C}">
                <a14:useLocalDpi xmlns:a14="http://schemas.microsoft.com/office/drawing/2010/main" val="0"/>
              </a:ext>
            </a:extLst>
          </a:blip>
          <a:srcRect l="28051" t="18682" r="63072" b="70557"/>
          <a:stretch>
            <a:fillRect/>
          </a:stretch>
        </p:blipFill>
        <p:spPr>
          <a:xfrm>
            <a:off x="3524736" y="2124577"/>
            <a:ext cx="1066587" cy="1085793"/>
          </a:xfrm>
          <a:prstGeom prst="ellipse">
            <a:avLst/>
          </a:prstGeom>
          <a:ln w="38100">
            <a:solidFill>
              <a:srgbClr val="0B5AA2"/>
            </a:solidFill>
          </a:ln>
        </p:spPr>
      </p:pic>
    </p:spTree>
    <p:extLst>
      <p:ext uri="{BB962C8B-B14F-4D97-AF65-F5344CB8AC3E}">
        <p14:creationId xmlns:p14="http://schemas.microsoft.com/office/powerpoint/2010/main" val="425497285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BE6C59-C5DF-084E-B82E-335B462EE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EE51C-BEDF-68D9-47FA-985F886BC196}"/>
              </a:ext>
            </a:extLst>
          </p:cNvPr>
          <p:cNvSpPr>
            <a:spLocks noGrp="1"/>
          </p:cNvSpPr>
          <p:nvPr>
            <p:ph type="title"/>
          </p:nvPr>
        </p:nvSpPr>
        <p:spPr>
          <a:xfrm>
            <a:off x="623094" y="68784"/>
            <a:ext cx="10945812" cy="1325563"/>
          </a:xfrm>
        </p:spPr>
        <p:txBody>
          <a:bodyPr>
            <a:normAutofit/>
          </a:bodyPr>
          <a:lstStyle/>
          <a:p>
            <a:pPr algn="ctr"/>
            <a:r>
              <a:rPr lang="en-GB" b="1" dirty="0">
                <a:solidFill>
                  <a:srgbClr val="0B5AA2"/>
                </a:solidFill>
                <a:latin typeface="Poppins ExtraBold" pitchFamily="2" charset="77"/>
                <a:cs typeface="Poppins ExtraBold" pitchFamily="2" charset="77"/>
              </a:rPr>
              <a:t>Healthy balance</a:t>
            </a:r>
          </a:p>
        </p:txBody>
      </p:sp>
      <p:sp>
        <p:nvSpPr>
          <p:cNvPr id="11" name="TextBox 10">
            <a:extLst>
              <a:ext uri="{FF2B5EF4-FFF2-40B4-BE49-F238E27FC236}">
                <a16:creationId xmlns:a16="http://schemas.microsoft.com/office/drawing/2014/main" id="{C445AEF5-0178-250F-7C28-D03E48B7794F}"/>
              </a:ext>
            </a:extLst>
          </p:cNvPr>
          <p:cNvSpPr txBox="1"/>
          <p:nvPr/>
        </p:nvSpPr>
        <p:spPr>
          <a:xfrm>
            <a:off x="515541" y="1201843"/>
            <a:ext cx="11160919" cy="887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200" dirty="0">
                <a:latin typeface="Poppins" pitchFamily="2" charset="77"/>
                <a:cs typeface="Poppins" pitchFamily="2" charset="77"/>
              </a:rPr>
              <a:t>Did you notice that eggs were in three of the four food groups? They are a great source of nutrients. </a:t>
            </a:r>
            <a:endParaRPr lang="en-GB" sz="2200" dirty="0">
              <a:latin typeface="Poppins" pitchFamily="2" charset="77"/>
              <a:cs typeface="Poppins" pitchFamily="2" charset="77"/>
            </a:endParaRPr>
          </a:p>
        </p:txBody>
      </p:sp>
      <p:pic>
        <p:nvPicPr>
          <p:cNvPr id="8" name="Picture 7" descr="A hard boiled egg with a yolk&#10;&#10;AI-generated content may be incorrect.">
            <a:extLst>
              <a:ext uri="{FF2B5EF4-FFF2-40B4-BE49-F238E27FC236}">
                <a16:creationId xmlns:a16="http://schemas.microsoft.com/office/drawing/2014/main" id="{38B9C656-4E1B-D89E-73EC-25E16D3FAF75}"/>
              </a:ext>
            </a:extLst>
          </p:cNvPr>
          <p:cNvPicPr>
            <a:picLocks noChangeAspect="1"/>
          </p:cNvPicPr>
          <p:nvPr/>
        </p:nvPicPr>
        <p:blipFill>
          <a:blip r:embed="rId3">
            <a:extLst>
              <a:ext uri="{28A0092B-C50C-407E-A947-70E740481C1C}">
                <a14:useLocalDpi xmlns:a14="http://schemas.microsoft.com/office/drawing/2010/main" val="0"/>
              </a:ext>
            </a:extLst>
          </a:blip>
          <a:srcRect l="42773" t="10807" r="16103" b="12668"/>
          <a:stretch>
            <a:fillRect/>
          </a:stretch>
        </p:blipFill>
        <p:spPr>
          <a:xfrm rot="21196152">
            <a:off x="3746004" y="2135152"/>
            <a:ext cx="4699993" cy="6180242"/>
          </a:xfrm>
          <a:prstGeom prst="rect">
            <a:avLst/>
          </a:prstGeom>
        </p:spPr>
      </p:pic>
      <p:sp>
        <p:nvSpPr>
          <p:cNvPr id="10" name="TextBox 9">
            <a:extLst>
              <a:ext uri="{FF2B5EF4-FFF2-40B4-BE49-F238E27FC236}">
                <a16:creationId xmlns:a16="http://schemas.microsoft.com/office/drawing/2014/main" id="{4752BB0B-8A67-6A27-D870-C33688EF5884}"/>
              </a:ext>
            </a:extLst>
          </p:cNvPr>
          <p:cNvSpPr txBox="1"/>
          <p:nvPr/>
        </p:nvSpPr>
        <p:spPr>
          <a:xfrm>
            <a:off x="8435773" y="3629186"/>
            <a:ext cx="3483511" cy="17004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200" b="1" dirty="0">
                <a:latin typeface="Poppins" pitchFamily="2" charset="77"/>
                <a:cs typeface="Poppins" pitchFamily="2" charset="77"/>
              </a:rPr>
              <a:t>The yolk provides lots of nutrients – vitamin D, vitamin B12, iron and healthy fat.</a:t>
            </a:r>
            <a:endParaRPr lang="en-GB" sz="2200" b="1" dirty="0">
              <a:latin typeface="Poppins" pitchFamily="2" charset="77"/>
              <a:cs typeface="Poppins" pitchFamily="2" charset="77"/>
            </a:endParaRPr>
          </a:p>
        </p:txBody>
      </p:sp>
      <p:grpSp>
        <p:nvGrpSpPr>
          <p:cNvPr id="14" name="Group 13">
            <a:extLst>
              <a:ext uri="{FF2B5EF4-FFF2-40B4-BE49-F238E27FC236}">
                <a16:creationId xmlns:a16="http://schemas.microsoft.com/office/drawing/2014/main" id="{6AF82E30-ED16-FD91-F0B0-BDC2FA5A281A}"/>
              </a:ext>
            </a:extLst>
          </p:cNvPr>
          <p:cNvGrpSpPr/>
          <p:nvPr/>
        </p:nvGrpSpPr>
        <p:grpSpPr>
          <a:xfrm>
            <a:off x="623094" y="2514259"/>
            <a:ext cx="5293172" cy="4507831"/>
            <a:chOff x="623094" y="2514259"/>
            <a:chExt cx="5293172" cy="4507831"/>
          </a:xfrm>
        </p:grpSpPr>
        <p:sp>
          <p:nvSpPr>
            <p:cNvPr id="9" name="TextBox 8">
              <a:extLst>
                <a:ext uri="{FF2B5EF4-FFF2-40B4-BE49-F238E27FC236}">
                  <a16:creationId xmlns:a16="http://schemas.microsoft.com/office/drawing/2014/main" id="{3BB701C6-A2EA-1BD3-8381-5242A7F56172}"/>
                </a:ext>
              </a:extLst>
            </p:cNvPr>
            <p:cNvSpPr txBox="1"/>
            <p:nvPr/>
          </p:nvSpPr>
          <p:spPr>
            <a:xfrm>
              <a:off x="623094" y="4035451"/>
              <a:ext cx="3133135" cy="887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200" b="1" dirty="0">
                  <a:latin typeface="Poppins" pitchFamily="2" charset="77"/>
                  <a:cs typeface="Poppins" pitchFamily="2" charset="77"/>
                </a:rPr>
                <a:t>Protein comes from the egg white.</a:t>
              </a:r>
              <a:endParaRPr lang="en-GB" sz="2200" b="1" dirty="0">
                <a:latin typeface="Poppins" pitchFamily="2" charset="77"/>
                <a:cs typeface="Poppins" pitchFamily="2" charset="77"/>
              </a:endParaRPr>
            </a:p>
          </p:txBody>
        </p:sp>
        <p:sp>
          <p:nvSpPr>
            <p:cNvPr id="12" name="Arc 11">
              <a:extLst>
                <a:ext uri="{FF2B5EF4-FFF2-40B4-BE49-F238E27FC236}">
                  <a16:creationId xmlns:a16="http://schemas.microsoft.com/office/drawing/2014/main" id="{BA7D93CC-71F5-065B-EC64-9EF18733C4F5}"/>
                </a:ext>
              </a:extLst>
            </p:cNvPr>
            <p:cNvSpPr/>
            <p:nvPr/>
          </p:nvSpPr>
          <p:spPr>
            <a:xfrm rot="17847201">
              <a:off x="1599105" y="2704929"/>
              <a:ext cx="4507831" cy="4126491"/>
            </a:xfrm>
            <a:prstGeom prst="arc">
              <a:avLst>
                <a:gd name="adj1" fmla="val 16200000"/>
                <a:gd name="adj2" fmla="val 846199"/>
              </a:avLst>
            </a:prstGeom>
            <a:ln w="38100">
              <a:solidFill>
                <a:srgbClr val="EE3F33"/>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 name="Arc 12">
            <a:extLst>
              <a:ext uri="{FF2B5EF4-FFF2-40B4-BE49-F238E27FC236}">
                <a16:creationId xmlns:a16="http://schemas.microsoft.com/office/drawing/2014/main" id="{C01BD553-C488-03C8-B2D8-EDE523FF5097}"/>
              </a:ext>
            </a:extLst>
          </p:cNvPr>
          <p:cNvSpPr/>
          <p:nvPr/>
        </p:nvSpPr>
        <p:spPr>
          <a:xfrm rot="8405149">
            <a:off x="6475079" y="2334879"/>
            <a:ext cx="4380493" cy="3926597"/>
          </a:xfrm>
          <a:prstGeom prst="arc">
            <a:avLst>
              <a:gd name="adj1" fmla="val 15312072"/>
              <a:gd name="adj2" fmla="val 0"/>
            </a:avLst>
          </a:prstGeom>
          <a:ln w="38100">
            <a:solidFill>
              <a:srgbClr val="EE3F33"/>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57188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D074B9-A1CB-776E-2082-6A6113088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459E5-08AA-2B5D-24FF-D09374EF4FA7}"/>
              </a:ext>
            </a:extLst>
          </p:cNvPr>
          <p:cNvSpPr>
            <a:spLocks noGrp="1"/>
          </p:cNvSpPr>
          <p:nvPr>
            <p:ph type="title"/>
          </p:nvPr>
        </p:nvSpPr>
        <p:spPr>
          <a:xfrm>
            <a:off x="803274" y="68784"/>
            <a:ext cx="10765631" cy="1325563"/>
          </a:xfrm>
        </p:spPr>
        <p:txBody>
          <a:bodyPr>
            <a:normAutofit/>
          </a:bodyPr>
          <a:lstStyle/>
          <a:p>
            <a:r>
              <a:rPr lang="en-GB" b="1" dirty="0">
                <a:solidFill>
                  <a:srgbClr val="0B5AA2"/>
                </a:solidFill>
                <a:latin typeface="Poppins ExtraBold" pitchFamily="2" charset="77"/>
                <a:cs typeface="Poppins ExtraBold" pitchFamily="2" charset="77"/>
              </a:rPr>
              <a:t>The superpowers of eggs</a:t>
            </a:r>
          </a:p>
        </p:txBody>
      </p:sp>
      <p:sp>
        <p:nvSpPr>
          <p:cNvPr id="11" name="TextBox 10">
            <a:extLst>
              <a:ext uri="{FF2B5EF4-FFF2-40B4-BE49-F238E27FC236}">
                <a16:creationId xmlns:a16="http://schemas.microsoft.com/office/drawing/2014/main" id="{E0538A2A-800C-E2CA-1101-08346E2D6B0F}"/>
              </a:ext>
            </a:extLst>
          </p:cNvPr>
          <p:cNvSpPr txBox="1"/>
          <p:nvPr/>
        </p:nvSpPr>
        <p:spPr>
          <a:xfrm>
            <a:off x="803275" y="1201843"/>
            <a:ext cx="10873186" cy="4816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200" dirty="0">
                <a:latin typeface="Poppins" pitchFamily="2" charset="77"/>
                <a:cs typeface="Poppins" pitchFamily="2" charset="77"/>
              </a:rPr>
              <a:t>Each nutrient in eggs gives us a different benefit.</a:t>
            </a:r>
            <a:endParaRPr lang="en-GB" sz="2200" dirty="0">
              <a:latin typeface="Poppins" pitchFamily="2" charset="77"/>
              <a:cs typeface="Poppins" pitchFamily="2" charset="77"/>
            </a:endParaRPr>
          </a:p>
        </p:txBody>
      </p:sp>
      <p:grpSp>
        <p:nvGrpSpPr>
          <p:cNvPr id="25" name="Group 24">
            <a:extLst>
              <a:ext uri="{FF2B5EF4-FFF2-40B4-BE49-F238E27FC236}">
                <a16:creationId xmlns:a16="http://schemas.microsoft.com/office/drawing/2014/main" id="{A6DA3F76-BEDF-6505-11E9-9D3218323356}"/>
              </a:ext>
            </a:extLst>
          </p:cNvPr>
          <p:cNvGrpSpPr/>
          <p:nvPr/>
        </p:nvGrpSpPr>
        <p:grpSpPr>
          <a:xfrm>
            <a:off x="554292" y="2274277"/>
            <a:ext cx="5277704" cy="1582615"/>
            <a:chOff x="407988" y="2274277"/>
            <a:chExt cx="5277704" cy="1582615"/>
          </a:xfrm>
        </p:grpSpPr>
        <p:sp>
          <p:nvSpPr>
            <p:cNvPr id="4" name="Rounded Rectangle 3">
              <a:extLst>
                <a:ext uri="{FF2B5EF4-FFF2-40B4-BE49-F238E27FC236}">
                  <a16:creationId xmlns:a16="http://schemas.microsoft.com/office/drawing/2014/main" id="{B8AB3B6D-A77E-8632-F9DA-C2B8765C0238}"/>
                </a:ext>
              </a:extLst>
            </p:cNvPr>
            <p:cNvSpPr/>
            <p:nvPr/>
          </p:nvSpPr>
          <p:spPr>
            <a:xfrm>
              <a:off x="407988" y="2274277"/>
              <a:ext cx="5277704" cy="1582615"/>
            </a:xfrm>
            <a:prstGeom prst="roundRect">
              <a:avLst>
                <a:gd name="adj" fmla="val 11272"/>
              </a:avLst>
            </a:prstGeom>
            <a:solidFill>
              <a:srgbClr val="D1DFED"/>
            </a:solidFill>
            <a:ln w="38100">
              <a:solidFill>
                <a:srgbClr val="0B5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6EB0CA-71E7-30AE-D5F4-14A81566F8AA}"/>
                </a:ext>
              </a:extLst>
            </p:cNvPr>
            <p:cNvSpPr txBox="1"/>
            <p:nvPr/>
          </p:nvSpPr>
          <p:spPr>
            <a:xfrm>
              <a:off x="645210" y="2428190"/>
              <a:ext cx="33948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latin typeface="Poppins" pitchFamily="2" charset="77"/>
                  <a:cs typeface="Poppins" pitchFamily="2" charset="77"/>
                </a:rPr>
                <a:t>​Protein​</a:t>
              </a:r>
            </a:p>
            <a:p>
              <a:pPr fontAlgn="base"/>
              <a:r>
                <a:rPr lang="en-GB" sz="2400" dirty="0">
                  <a:latin typeface="Poppins" pitchFamily="2" charset="77"/>
                  <a:cs typeface="Poppins" pitchFamily="2" charset="77"/>
                </a:rPr>
                <a:t>Helps our muscles grow strong.</a:t>
              </a:r>
              <a:r>
                <a:rPr lang="en-US" sz="2400" dirty="0">
                  <a:latin typeface="Poppins" pitchFamily="2" charset="77"/>
                  <a:cs typeface="Poppins" pitchFamily="2" charset="77"/>
                </a:rPr>
                <a:t>​</a:t>
              </a:r>
            </a:p>
          </p:txBody>
        </p:sp>
        <p:pic>
          <p:nvPicPr>
            <p:cNvPr id="5" name="Picture 4">
              <a:extLst>
                <a:ext uri="{FF2B5EF4-FFF2-40B4-BE49-F238E27FC236}">
                  <a16:creationId xmlns:a16="http://schemas.microsoft.com/office/drawing/2014/main" id="{5CA1D0B8-FA1C-91C8-69E5-9871416DD673}"/>
                </a:ext>
              </a:extLst>
            </p:cNvPr>
            <p:cNvPicPr>
              <a:picLocks noChangeAspect="1"/>
            </p:cNvPicPr>
            <p:nvPr/>
          </p:nvPicPr>
          <p:blipFill>
            <a:blip r:embed="rId3">
              <a:extLst>
                <a:ext uri="{28A0092B-C50C-407E-A947-70E740481C1C}">
                  <a14:useLocalDpi xmlns:a14="http://schemas.microsoft.com/office/drawing/2010/main" val="0"/>
                </a:ext>
              </a:extLst>
            </a:blip>
            <a:srcRect l="40091" t="33842" r="33864" b="28639"/>
            <a:stretch>
              <a:fillRect/>
            </a:stretch>
          </p:blipFill>
          <p:spPr>
            <a:xfrm>
              <a:off x="4252487" y="2407687"/>
              <a:ext cx="1278607" cy="1301631"/>
            </a:xfrm>
            <a:prstGeom prst="ellipse">
              <a:avLst/>
            </a:prstGeom>
            <a:ln w="38100">
              <a:solidFill>
                <a:srgbClr val="0B5AA2"/>
              </a:solidFill>
            </a:ln>
          </p:spPr>
        </p:pic>
      </p:grpSp>
      <p:grpSp>
        <p:nvGrpSpPr>
          <p:cNvPr id="24" name="Group 23">
            <a:extLst>
              <a:ext uri="{FF2B5EF4-FFF2-40B4-BE49-F238E27FC236}">
                <a16:creationId xmlns:a16="http://schemas.microsoft.com/office/drawing/2014/main" id="{50FA192D-BC87-8F74-40D4-9C176BA57438}"/>
              </a:ext>
            </a:extLst>
          </p:cNvPr>
          <p:cNvGrpSpPr/>
          <p:nvPr/>
        </p:nvGrpSpPr>
        <p:grpSpPr>
          <a:xfrm>
            <a:off x="554292" y="2816572"/>
            <a:ext cx="5277704" cy="1582615"/>
            <a:chOff x="407988" y="4134479"/>
            <a:chExt cx="5277704" cy="1582615"/>
          </a:xfrm>
        </p:grpSpPr>
        <p:sp>
          <p:nvSpPr>
            <p:cNvPr id="22" name="Rounded Rectangle 21">
              <a:extLst>
                <a:ext uri="{FF2B5EF4-FFF2-40B4-BE49-F238E27FC236}">
                  <a16:creationId xmlns:a16="http://schemas.microsoft.com/office/drawing/2014/main" id="{C0BF98D0-1DF6-4310-7E23-5349BC764630}"/>
                </a:ext>
              </a:extLst>
            </p:cNvPr>
            <p:cNvSpPr/>
            <p:nvPr/>
          </p:nvSpPr>
          <p:spPr>
            <a:xfrm>
              <a:off x="407988" y="4134479"/>
              <a:ext cx="5277704" cy="1582615"/>
            </a:xfrm>
            <a:prstGeom prst="roundRect">
              <a:avLst>
                <a:gd name="adj" fmla="val 11272"/>
              </a:avLst>
            </a:prstGeom>
            <a:solidFill>
              <a:srgbClr val="D1DFED"/>
            </a:solidFill>
            <a:ln w="38100">
              <a:solidFill>
                <a:srgbClr val="0B5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6B11EFE-6E35-08FC-BC18-614EABF4E10F}"/>
                </a:ext>
              </a:extLst>
            </p:cNvPr>
            <p:cNvPicPr>
              <a:picLocks noChangeAspect="1"/>
            </p:cNvPicPr>
            <p:nvPr/>
          </p:nvPicPr>
          <p:blipFill>
            <a:blip r:embed="rId3">
              <a:extLst>
                <a:ext uri="{28A0092B-C50C-407E-A947-70E740481C1C}">
                  <a14:useLocalDpi xmlns:a14="http://schemas.microsoft.com/office/drawing/2010/main" val="0"/>
                </a:ext>
              </a:extLst>
            </a:blip>
            <a:srcRect l="7948" t="35607" r="68356" b="30257"/>
            <a:stretch>
              <a:fillRect/>
            </a:stretch>
          </p:blipFill>
          <p:spPr>
            <a:xfrm>
              <a:off x="4252487" y="4267889"/>
              <a:ext cx="1278607" cy="1301631"/>
            </a:xfrm>
            <a:prstGeom prst="ellipse">
              <a:avLst/>
            </a:prstGeom>
            <a:ln w="38100">
              <a:solidFill>
                <a:srgbClr val="0B5AA2"/>
              </a:solidFill>
            </a:ln>
          </p:spPr>
        </p:pic>
        <p:sp>
          <p:nvSpPr>
            <p:cNvPr id="16" name="TextBox 15">
              <a:extLst>
                <a:ext uri="{FF2B5EF4-FFF2-40B4-BE49-F238E27FC236}">
                  <a16:creationId xmlns:a16="http://schemas.microsoft.com/office/drawing/2014/main" id="{BA0F68A3-E696-0847-B5AE-B1EBE9458208}"/>
                </a:ext>
              </a:extLst>
            </p:cNvPr>
            <p:cNvSpPr txBox="1"/>
            <p:nvPr/>
          </p:nvSpPr>
          <p:spPr>
            <a:xfrm>
              <a:off x="645210" y="4325621"/>
              <a:ext cx="33687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latin typeface="Poppins" pitchFamily="2" charset="77"/>
                  <a:cs typeface="Poppins" pitchFamily="2" charset="77"/>
                </a:rPr>
                <a:t>​Vitamin B12​</a:t>
              </a:r>
            </a:p>
            <a:p>
              <a:pPr fontAlgn="base"/>
              <a:r>
                <a:rPr lang="en-GB" sz="2400" dirty="0">
                  <a:latin typeface="Poppins" pitchFamily="2" charset="77"/>
                  <a:cs typeface="Poppins" pitchFamily="2" charset="77"/>
                </a:rPr>
                <a:t>Helps our </a:t>
              </a:r>
              <a:r>
                <a:rPr lang="en-US" sz="2400" dirty="0">
                  <a:latin typeface="Poppins" pitchFamily="2" charset="77"/>
                  <a:cs typeface="Poppins" pitchFamily="2" charset="77"/>
                </a:rPr>
                <a:t>bodies get energy from food.</a:t>
              </a:r>
            </a:p>
          </p:txBody>
        </p:sp>
      </p:grpSp>
      <p:grpSp>
        <p:nvGrpSpPr>
          <p:cNvPr id="26" name="Group 25">
            <a:extLst>
              <a:ext uri="{FF2B5EF4-FFF2-40B4-BE49-F238E27FC236}">
                <a16:creationId xmlns:a16="http://schemas.microsoft.com/office/drawing/2014/main" id="{A259E7DA-C06B-CE99-2FDD-5EC404212A00}"/>
              </a:ext>
            </a:extLst>
          </p:cNvPr>
          <p:cNvGrpSpPr/>
          <p:nvPr/>
        </p:nvGrpSpPr>
        <p:grpSpPr>
          <a:xfrm>
            <a:off x="539351" y="3453966"/>
            <a:ext cx="5277704" cy="2372403"/>
            <a:chOff x="407988" y="4134479"/>
            <a:chExt cx="5277704" cy="2372403"/>
          </a:xfrm>
        </p:grpSpPr>
        <p:sp>
          <p:nvSpPr>
            <p:cNvPr id="27" name="Rounded Rectangle 26">
              <a:extLst>
                <a:ext uri="{FF2B5EF4-FFF2-40B4-BE49-F238E27FC236}">
                  <a16:creationId xmlns:a16="http://schemas.microsoft.com/office/drawing/2014/main" id="{397BE5DB-E068-8119-AB4F-6483CBFBA713}"/>
                </a:ext>
              </a:extLst>
            </p:cNvPr>
            <p:cNvSpPr/>
            <p:nvPr/>
          </p:nvSpPr>
          <p:spPr>
            <a:xfrm>
              <a:off x="407988" y="4134479"/>
              <a:ext cx="5277704" cy="2372403"/>
            </a:xfrm>
            <a:prstGeom prst="roundRect">
              <a:avLst>
                <a:gd name="adj" fmla="val 11272"/>
              </a:avLst>
            </a:prstGeom>
            <a:solidFill>
              <a:srgbClr val="D1DFED"/>
            </a:solidFill>
            <a:ln w="38100">
              <a:solidFill>
                <a:srgbClr val="0B5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2D18926-A824-13EB-38CB-C5865E2A57D3}"/>
                </a:ext>
              </a:extLst>
            </p:cNvPr>
            <p:cNvPicPr>
              <a:picLocks noChangeAspect="1"/>
            </p:cNvPicPr>
            <p:nvPr/>
          </p:nvPicPr>
          <p:blipFill>
            <a:blip r:embed="rId4">
              <a:extLst>
                <a:ext uri="{28A0092B-C50C-407E-A947-70E740481C1C}">
                  <a14:useLocalDpi xmlns:a14="http://schemas.microsoft.com/office/drawing/2010/main" val="0"/>
                </a:ext>
              </a:extLst>
            </a:blip>
            <a:srcRect l="9316" t="45713" r="22905" b="5528"/>
            <a:stretch>
              <a:fillRect/>
            </a:stretch>
          </p:blipFill>
          <p:spPr>
            <a:xfrm rot="5400000">
              <a:off x="4252487" y="4267889"/>
              <a:ext cx="1278607" cy="1301631"/>
            </a:xfrm>
            <a:prstGeom prst="ellipse">
              <a:avLst/>
            </a:prstGeom>
            <a:ln w="38100">
              <a:solidFill>
                <a:srgbClr val="0B5AA2"/>
              </a:solidFill>
            </a:ln>
          </p:spPr>
        </p:pic>
        <p:sp>
          <p:nvSpPr>
            <p:cNvPr id="29" name="TextBox 28">
              <a:extLst>
                <a:ext uri="{FF2B5EF4-FFF2-40B4-BE49-F238E27FC236}">
                  <a16:creationId xmlns:a16="http://schemas.microsoft.com/office/drawing/2014/main" id="{79B54401-6377-4837-DBE2-D3129FC87440}"/>
                </a:ext>
              </a:extLst>
            </p:cNvPr>
            <p:cNvSpPr txBox="1"/>
            <p:nvPr/>
          </p:nvSpPr>
          <p:spPr>
            <a:xfrm>
              <a:off x="645210" y="4325621"/>
              <a:ext cx="336873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latin typeface="Poppins" pitchFamily="2" charset="77"/>
                  <a:cs typeface="Poppins" pitchFamily="2" charset="77"/>
                </a:rPr>
                <a:t>​Fat</a:t>
              </a:r>
            </a:p>
            <a:p>
              <a:r>
                <a:rPr lang="en-US" sz="2400" dirty="0">
                  <a:latin typeface="Poppins"/>
                  <a:cs typeface="Poppins"/>
                </a:rPr>
                <a:t>Gives us energy and helps protect our organs. </a:t>
              </a:r>
              <a:endParaRPr lang="en-US" dirty="0">
                <a:latin typeface="Aptos" panose="020B0004020202020204"/>
                <a:cs typeface="Poppins"/>
              </a:endParaRPr>
            </a:p>
          </p:txBody>
        </p:sp>
      </p:grpSp>
      <p:grpSp>
        <p:nvGrpSpPr>
          <p:cNvPr id="30" name="Group 29">
            <a:extLst>
              <a:ext uri="{FF2B5EF4-FFF2-40B4-BE49-F238E27FC236}">
                <a16:creationId xmlns:a16="http://schemas.microsoft.com/office/drawing/2014/main" id="{863A0F76-D9D4-FA2C-7CB2-7916CE975184}"/>
              </a:ext>
            </a:extLst>
          </p:cNvPr>
          <p:cNvGrpSpPr/>
          <p:nvPr/>
        </p:nvGrpSpPr>
        <p:grpSpPr>
          <a:xfrm>
            <a:off x="6158647" y="2274277"/>
            <a:ext cx="5277704" cy="1645035"/>
            <a:chOff x="407988" y="4134479"/>
            <a:chExt cx="5277704" cy="1645035"/>
          </a:xfrm>
        </p:grpSpPr>
        <p:sp>
          <p:nvSpPr>
            <p:cNvPr id="31" name="Rounded Rectangle 30">
              <a:extLst>
                <a:ext uri="{FF2B5EF4-FFF2-40B4-BE49-F238E27FC236}">
                  <a16:creationId xmlns:a16="http://schemas.microsoft.com/office/drawing/2014/main" id="{942F2105-21B4-D39A-2749-8680504EB119}"/>
                </a:ext>
              </a:extLst>
            </p:cNvPr>
            <p:cNvSpPr/>
            <p:nvPr/>
          </p:nvSpPr>
          <p:spPr>
            <a:xfrm>
              <a:off x="407988" y="4134479"/>
              <a:ext cx="5277704" cy="1645035"/>
            </a:xfrm>
            <a:prstGeom prst="roundRect">
              <a:avLst>
                <a:gd name="adj" fmla="val 11272"/>
              </a:avLst>
            </a:prstGeom>
            <a:solidFill>
              <a:srgbClr val="D1DFED"/>
            </a:solidFill>
            <a:ln w="38100">
              <a:solidFill>
                <a:srgbClr val="0B5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D11E21E-107A-B23D-7619-F60FFB4DBC76}"/>
                </a:ext>
              </a:extLst>
            </p:cNvPr>
            <p:cNvPicPr>
              <a:picLocks noChangeAspect="1"/>
            </p:cNvPicPr>
            <p:nvPr/>
          </p:nvPicPr>
          <p:blipFill>
            <a:blip r:embed="rId3">
              <a:extLst>
                <a:ext uri="{28A0092B-C50C-407E-A947-70E740481C1C}">
                  <a14:useLocalDpi xmlns:a14="http://schemas.microsoft.com/office/drawing/2010/main" val="0"/>
                </a:ext>
              </a:extLst>
            </a:blip>
            <a:srcRect l="42807" t="1788" r="34435" b="65426"/>
            <a:stretch>
              <a:fillRect/>
            </a:stretch>
          </p:blipFill>
          <p:spPr>
            <a:xfrm>
              <a:off x="4252487" y="4267889"/>
              <a:ext cx="1278607" cy="1301631"/>
            </a:xfrm>
            <a:prstGeom prst="ellipse">
              <a:avLst/>
            </a:prstGeom>
            <a:ln w="38100">
              <a:solidFill>
                <a:srgbClr val="0B5AA2"/>
              </a:solidFill>
            </a:ln>
          </p:spPr>
        </p:pic>
        <p:sp>
          <p:nvSpPr>
            <p:cNvPr id="33" name="TextBox 32">
              <a:extLst>
                <a:ext uri="{FF2B5EF4-FFF2-40B4-BE49-F238E27FC236}">
                  <a16:creationId xmlns:a16="http://schemas.microsoft.com/office/drawing/2014/main" id="{2E803F57-63B7-1744-8A77-FDF54066700A}"/>
                </a:ext>
              </a:extLst>
            </p:cNvPr>
            <p:cNvSpPr txBox="1"/>
            <p:nvPr/>
          </p:nvSpPr>
          <p:spPr>
            <a:xfrm>
              <a:off x="645210" y="4325621"/>
              <a:ext cx="33687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latin typeface="Poppins" pitchFamily="2" charset="77"/>
                  <a:cs typeface="Poppins" pitchFamily="2" charset="77"/>
                </a:rPr>
                <a:t>​Iron​</a:t>
              </a:r>
            </a:p>
            <a:p>
              <a:pPr fontAlgn="base"/>
              <a:r>
                <a:rPr lang="en-GB" sz="2400" dirty="0">
                  <a:latin typeface="Poppins" pitchFamily="2" charset="77"/>
                  <a:cs typeface="Poppins" pitchFamily="2" charset="77"/>
                </a:rPr>
                <a:t>Helps us to concentrate.</a:t>
              </a:r>
              <a:r>
                <a:rPr lang="en-US" sz="2400" dirty="0">
                  <a:latin typeface="Poppins" pitchFamily="2" charset="77"/>
                  <a:cs typeface="Poppins" pitchFamily="2" charset="77"/>
                </a:rPr>
                <a:t>​</a:t>
              </a:r>
            </a:p>
          </p:txBody>
        </p:sp>
      </p:grpSp>
      <p:grpSp>
        <p:nvGrpSpPr>
          <p:cNvPr id="34" name="Group 33">
            <a:extLst>
              <a:ext uri="{FF2B5EF4-FFF2-40B4-BE49-F238E27FC236}">
                <a16:creationId xmlns:a16="http://schemas.microsoft.com/office/drawing/2014/main" id="{F9CB9907-1DD7-C291-22F8-F16D1B6041C0}"/>
              </a:ext>
            </a:extLst>
          </p:cNvPr>
          <p:cNvGrpSpPr/>
          <p:nvPr/>
        </p:nvGrpSpPr>
        <p:grpSpPr>
          <a:xfrm>
            <a:off x="6158647" y="2815119"/>
            <a:ext cx="5307586" cy="1805561"/>
            <a:chOff x="407988" y="4134479"/>
            <a:chExt cx="5277704" cy="1645035"/>
          </a:xfrm>
        </p:grpSpPr>
        <p:sp>
          <p:nvSpPr>
            <p:cNvPr id="35" name="Rounded Rectangle 34">
              <a:extLst>
                <a:ext uri="{FF2B5EF4-FFF2-40B4-BE49-F238E27FC236}">
                  <a16:creationId xmlns:a16="http://schemas.microsoft.com/office/drawing/2014/main" id="{F29EBB78-A356-31C1-08D5-A90CBA454445}"/>
                </a:ext>
              </a:extLst>
            </p:cNvPr>
            <p:cNvSpPr/>
            <p:nvPr/>
          </p:nvSpPr>
          <p:spPr>
            <a:xfrm>
              <a:off x="407988" y="4134479"/>
              <a:ext cx="5277704" cy="1645035"/>
            </a:xfrm>
            <a:prstGeom prst="roundRect">
              <a:avLst>
                <a:gd name="adj" fmla="val 11272"/>
              </a:avLst>
            </a:prstGeom>
            <a:solidFill>
              <a:srgbClr val="D1DFED"/>
            </a:solidFill>
            <a:ln w="38100">
              <a:solidFill>
                <a:srgbClr val="0B5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9AB853C-DEFB-8B64-5212-3049E62E1258}"/>
                </a:ext>
              </a:extLst>
            </p:cNvPr>
            <p:cNvPicPr>
              <a:picLocks noChangeAspect="1"/>
            </p:cNvPicPr>
            <p:nvPr/>
          </p:nvPicPr>
          <p:blipFill>
            <a:blip r:embed="rId3">
              <a:extLst>
                <a:ext uri="{28A0092B-C50C-407E-A947-70E740481C1C}">
                  <a14:useLocalDpi xmlns:a14="http://schemas.microsoft.com/office/drawing/2010/main" val="0"/>
                </a:ext>
              </a:extLst>
            </a:blip>
            <a:srcRect l="6552" t="308" r="69950" b="65840"/>
            <a:stretch>
              <a:fillRect/>
            </a:stretch>
          </p:blipFill>
          <p:spPr>
            <a:xfrm>
              <a:off x="4252487" y="4267889"/>
              <a:ext cx="1278607" cy="1301631"/>
            </a:xfrm>
            <a:prstGeom prst="ellipse">
              <a:avLst/>
            </a:prstGeom>
            <a:ln w="38100">
              <a:solidFill>
                <a:srgbClr val="0B5AA2"/>
              </a:solidFill>
            </a:ln>
          </p:spPr>
        </p:pic>
        <p:sp>
          <p:nvSpPr>
            <p:cNvPr id="37" name="TextBox 36">
              <a:extLst>
                <a:ext uri="{FF2B5EF4-FFF2-40B4-BE49-F238E27FC236}">
                  <a16:creationId xmlns:a16="http://schemas.microsoft.com/office/drawing/2014/main" id="{5D2684A7-F3D5-A584-7477-938D556F1F27}"/>
                </a:ext>
              </a:extLst>
            </p:cNvPr>
            <p:cNvSpPr txBox="1"/>
            <p:nvPr/>
          </p:nvSpPr>
          <p:spPr>
            <a:xfrm>
              <a:off x="645210" y="4243944"/>
              <a:ext cx="3368730" cy="1430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b="1" dirty="0">
                  <a:latin typeface="Poppins" pitchFamily="2" charset="77"/>
                  <a:cs typeface="Poppins" pitchFamily="2" charset="77"/>
                </a:rPr>
                <a:t>Vitamin D</a:t>
              </a:r>
            </a:p>
            <a:p>
              <a:pPr fontAlgn="base"/>
              <a:r>
                <a:rPr lang="en-US" sz="2400" dirty="0">
                  <a:latin typeface="Poppins"/>
                  <a:cs typeface="Poppins"/>
                </a:rPr>
                <a:t>Keeps our bones </a:t>
              </a:r>
              <a:r>
                <a:rPr lang="en-US" sz="2400">
                  <a:latin typeface="Poppins"/>
                  <a:cs typeface="Poppins"/>
                </a:rPr>
                <a:t>and teeth strong.</a:t>
              </a:r>
            </a:p>
          </p:txBody>
        </p:sp>
      </p:grpSp>
      <p:sp>
        <p:nvSpPr>
          <p:cNvPr id="42" name="TextBox 41">
            <a:extLst>
              <a:ext uri="{FF2B5EF4-FFF2-40B4-BE49-F238E27FC236}">
                <a16:creationId xmlns:a16="http://schemas.microsoft.com/office/drawing/2014/main" id="{F8AC6188-A417-FA6A-E03D-D2C730DAA4AA}"/>
              </a:ext>
            </a:extLst>
          </p:cNvPr>
          <p:cNvSpPr txBox="1"/>
          <p:nvPr/>
        </p:nvSpPr>
        <p:spPr>
          <a:xfrm>
            <a:off x="6242305" y="4768492"/>
            <a:ext cx="506933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000" b="1" dirty="0">
                <a:solidFill>
                  <a:srgbClr val="E03F33"/>
                </a:solidFill>
                <a:latin typeface="Poppins" pitchFamily="2" charset="77"/>
                <a:cs typeface="Poppins" pitchFamily="2" charset="77"/>
              </a:rPr>
              <a:t>Which part of the egg has protein? </a:t>
            </a:r>
          </a:p>
          <a:p>
            <a:pPr fontAlgn="base">
              <a:lnSpc>
                <a:spcPct val="120000"/>
              </a:lnSpc>
            </a:pPr>
            <a:r>
              <a:rPr lang="en-US" sz="2000" b="1" dirty="0">
                <a:solidFill>
                  <a:srgbClr val="E03F33"/>
                </a:solidFill>
                <a:latin typeface="Poppins" pitchFamily="2" charset="77"/>
                <a:cs typeface="Poppins" pitchFamily="2" charset="77"/>
              </a:rPr>
              <a:t>Why do our brains need iron?</a:t>
            </a:r>
            <a:endParaRPr lang="en-GB" sz="2000" b="1" dirty="0">
              <a:solidFill>
                <a:srgbClr val="E03F33"/>
              </a:solidFill>
              <a:latin typeface="Poppins" pitchFamily="2" charset="77"/>
              <a:cs typeface="Poppins" pitchFamily="2" charset="77"/>
            </a:endParaRPr>
          </a:p>
        </p:txBody>
      </p:sp>
    </p:spTree>
    <p:extLst>
      <p:ext uri="{BB962C8B-B14F-4D97-AF65-F5344CB8AC3E}">
        <p14:creationId xmlns:p14="http://schemas.microsoft.com/office/powerpoint/2010/main" val="2071335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5C55F0-C4A6-4AEC-B026-B80053AC1413}">
  <ds:schemaRefs>
    <ds:schemaRef ds:uri="http://schemas.microsoft.com/sharepoint/v3/contenttype/forms"/>
  </ds:schemaRefs>
</ds:datastoreItem>
</file>

<file path=customXml/itemProps2.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3F0CFA1-32A3-4E9D-A8C3-7CE9ACAD20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dfac2-b216-4dc1-978e-e7fc036e438b"/>
    <ds:schemaRef ds:uri="cb94c81a-359e-42e7-ac29-1e8abd43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7837</TotalTime>
  <Words>545</Words>
  <Application>Microsoft Macintosh PowerPoint</Application>
  <PresentationFormat>Widescreen</PresentationFormat>
  <Paragraphs>77</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Poppins ExtraBold</vt:lpstr>
      <vt:lpstr>Poppins</vt:lpstr>
      <vt:lpstr>Bradley Hand ITC</vt:lpstr>
      <vt:lpstr>Arial</vt:lpstr>
      <vt:lpstr>Aptos Display</vt:lpstr>
      <vt:lpstr>office theme</vt:lpstr>
      <vt:lpstr>Healthy eating eggsperts</vt:lpstr>
      <vt:lpstr>PowerPoint Presentation</vt:lpstr>
      <vt:lpstr>PowerPoint Presentation</vt:lpstr>
      <vt:lpstr>PowerPoint Presentation</vt:lpstr>
      <vt:lpstr>PowerPoint Presentation</vt:lpstr>
      <vt:lpstr>Food group sorting</vt:lpstr>
      <vt:lpstr>Protein</vt:lpstr>
      <vt:lpstr>Healthy balance</vt:lpstr>
      <vt:lpstr>The superpowers of eggs</vt:lpstr>
      <vt:lpstr>Create an eggsciting meal</vt:lpstr>
      <vt:lpstr>Eggsperts</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103</cp:revision>
  <dcterms:created xsi:type="dcterms:W3CDTF">2025-12-03T09:28:16Z</dcterms:created>
  <dcterms:modified xsi:type="dcterms:W3CDTF">2026-04-27T14:37:20Z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