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17"/>
  </p:notesMasterIdLst>
  <p:sldIdLst>
    <p:sldId id="325" r:id="rId5"/>
    <p:sldId id="319" r:id="rId6"/>
    <p:sldId id="326" r:id="rId7"/>
    <p:sldId id="327" r:id="rId8"/>
    <p:sldId id="332" r:id="rId9"/>
    <p:sldId id="333" r:id="rId10"/>
    <p:sldId id="312" r:id="rId11"/>
    <p:sldId id="330" r:id="rId12"/>
    <p:sldId id="331" r:id="rId13"/>
    <p:sldId id="314" r:id="rId14"/>
    <p:sldId id="260" r:id="rId15"/>
    <p:sldId id="278" r:id="rId16"/>
  </p:sldIdLst>
  <p:sldSz cx="12192000" cy="6858000"/>
  <p:notesSz cx="6858000" cy="9144000"/>
  <p:embeddedFontLst>
    <p:embeddedFont>
      <p:font typeface="Poppins" pitchFamily="2" charset="77"/>
      <p:regular r:id="rId18"/>
      <p:bold r:id="rId19"/>
      <p:italic r:id="rId20"/>
      <p:boldItalic r:id="rId21"/>
    </p:embeddedFont>
    <p:embeddedFont>
      <p:font typeface="Poppins ExtraBold" pitchFamily="2" charset="77"/>
      <p:bold r:id="rId22"/>
      <p:boldItalic r:id="rId23"/>
    </p:embeddedFont>
  </p:embeddedFontLst>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44" userDrawn="1">
          <p15:clr>
            <a:srgbClr val="A4A3A4"/>
          </p15:clr>
        </p15:guide>
        <p15:guide id="2" pos="52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5AA2"/>
    <a:srgbClr val="D1DFED"/>
    <a:srgbClr val="E03F33"/>
    <a:srgbClr val="EE3F33"/>
    <a:srgbClr val="FAB6B1"/>
    <a:srgbClr val="FFF2F0"/>
    <a:srgbClr val="2574D4"/>
    <a:srgbClr val="F6F9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446027-12C9-5BA7-59D1-CF8CE40BC34D}" v="261" dt="2026-04-20T14:23:53.201"/>
    <p1510:client id="{86CB253D-2B18-3512-9347-BF4729C4081C}" v="64" dt="2026-04-20T11:11:30.6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947" autoAdjust="0"/>
    <p:restoredTop sz="94607"/>
  </p:normalViewPr>
  <p:slideViewPr>
    <p:cSldViewPr snapToGrid="0">
      <p:cViewPr varScale="1">
        <p:scale>
          <a:sx n="101" d="100"/>
          <a:sy n="101" d="100"/>
        </p:scale>
        <p:origin x="336" y="200"/>
      </p:cViewPr>
      <p:guideLst>
        <p:guide orient="horz" pos="1344"/>
        <p:guide pos="52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font" Target="fonts/font4.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3.fntdata"/><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en Cribben" userId="S::lauren.cribben@educationcompany.co.uk::3b622461-d9d0-480a-8b46-d53ee49dcab5" providerId="AD" clId="Web-{614D98E9-BD97-681D-D6C8-DB2FBFBC7E14}"/>
    <pc:docChg chg="modSld">
      <pc:chgData name="Lauren Cribben" userId="S::lauren.cribben@educationcompany.co.uk::3b622461-d9d0-480a-8b46-d53ee49dcab5" providerId="AD" clId="Web-{614D98E9-BD97-681D-D6C8-DB2FBFBC7E14}" dt="2026-03-26T16:18:29.684" v="1" actId="14100"/>
      <pc:docMkLst>
        <pc:docMk/>
      </pc:docMkLst>
      <pc:sldChg chg="modSp">
        <pc:chgData name="Lauren Cribben" userId="S::lauren.cribben@educationcompany.co.uk::3b622461-d9d0-480a-8b46-d53ee49dcab5" providerId="AD" clId="Web-{614D98E9-BD97-681D-D6C8-DB2FBFBC7E14}" dt="2026-03-26T16:18:23.106" v="0" actId="14100"/>
        <pc:sldMkLst>
          <pc:docMk/>
          <pc:sldMk cId="1594156382" sldId="326"/>
        </pc:sldMkLst>
        <pc:spChg chg="mod">
          <ac:chgData name="Lauren Cribben" userId="S::lauren.cribben@educationcompany.co.uk::3b622461-d9d0-480a-8b46-d53ee49dcab5" providerId="AD" clId="Web-{614D98E9-BD97-681D-D6C8-DB2FBFBC7E14}" dt="2026-03-26T16:18:23.106" v="0" actId="14100"/>
          <ac:spMkLst>
            <pc:docMk/>
            <pc:sldMk cId="1594156382" sldId="326"/>
            <ac:spMk id="2" creationId="{07D25DB9-0CB2-DE6D-C4BA-DEDAA9A6A74B}"/>
          </ac:spMkLst>
        </pc:spChg>
      </pc:sldChg>
      <pc:sldChg chg="modSp">
        <pc:chgData name="Lauren Cribben" userId="S::lauren.cribben@educationcompany.co.uk::3b622461-d9d0-480a-8b46-d53ee49dcab5" providerId="AD" clId="Web-{614D98E9-BD97-681D-D6C8-DB2FBFBC7E14}" dt="2026-03-26T16:18:29.684" v="1" actId="14100"/>
        <pc:sldMkLst>
          <pc:docMk/>
          <pc:sldMk cId="1226941667" sldId="327"/>
        </pc:sldMkLst>
        <pc:spChg chg="mod">
          <ac:chgData name="Lauren Cribben" userId="S::lauren.cribben@educationcompany.co.uk::3b622461-d9d0-480a-8b46-d53ee49dcab5" providerId="AD" clId="Web-{614D98E9-BD97-681D-D6C8-DB2FBFBC7E14}" dt="2026-03-26T16:18:29.684" v="1" actId="14100"/>
          <ac:spMkLst>
            <pc:docMk/>
            <pc:sldMk cId="1226941667" sldId="327"/>
            <ac:spMk id="9" creationId="{0F9C430F-9A06-8A3F-1411-B4E82A9F1993}"/>
          </ac:spMkLst>
        </pc:spChg>
      </pc:sldChg>
    </pc:docChg>
  </pc:docChgLst>
  <pc:docChgLst>
    <pc:chgData name="Dan Barwell" userId="S::dan.barwell@educationcompany.co.uk::2a7f1cc5-30e4-4c59-9ee5-4339f4163110" providerId="AD" clId="Web-{86CB253D-2B18-3512-9347-BF4729C4081C}"/>
    <pc:docChg chg="modSld">
      <pc:chgData name="Dan Barwell" userId="S::dan.barwell@educationcompany.co.uk::2a7f1cc5-30e4-4c59-9ee5-4339f4163110" providerId="AD" clId="Web-{86CB253D-2B18-3512-9347-BF4729C4081C}" dt="2026-04-20T11:11:30.618" v="45" actId="1076"/>
      <pc:docMkLst>
        <pc:docMk/>
      </pc:docMkLst>
      <pc:sldChg chg="addSp delSp modSp">
        <pc:chgData name="Dan Barwell" userId="S::dan.barwell@educationcompany.co.uk::2a7f1cc5-30e4-4c59-9ee5-4339f4163110" providerId="AD" clId="Web-{86CB253D-2B18-3512-9347-BF4729C4081C}" dt="2026-04-20T11:09:59.725" v="41" actId="14100"/>
        <pc:sldMkLst>
          <pc:docMk/>
          <pc:sldMk cId="518418073" sldId="314"/>
        </pc:sldMkLst>
        <pc:spChg chg="mod">
          <ac:chgData name="Dan Barwell" userId="S::dan.barwell@educationcompany.co.uk::2a7f1cc5-30e4-4c59-9ee5-4339f4163110" providerId="AD" clId="Web-{86CB253D-2B18-3512-9347-BF4729C4081C}" dt="2026-04-20T11:09:27.068" v="22" actId="1076"/>
          <ac:spMkLst>
            <pc:docMk/>
            <pc:sldMk cId="518418073" sldId="314"/>
            <ac:spMk id="2" creationId="{E4836086-6B3C-7AF0-9709-79FC92E8367D}"/>
          </ac:spMkLst>
        </pc:spChg>
        <pc:spChg chg="mod">
          <ac:chgData name="Dan Barwell" userId="S::dan.barwell@educationcompany.co.uk::2a7f1cc5-30e4-4c59-9ee5-4339f4163110" providerId="AD" clId="Web-{86CB253D-2B18-3512-9347-BF4729C4081C}" dt="2026-04-20T11:09:59.725" v="41" actId="14100"/>
          <ac:spMkLst>
            <pc:docMk/>
            <pc:sldMk cId="518418073" sldId="314"/>
            <ac:spMk id="4" creationId="{29C845D1-0BAC-021B-6C8D-153D9876CE20}"/>
          </ac:spMkLst>
        </pc:spChg>
        <pc:spChg chg="mod">
          <ac:chgData name="Dan Barwell" userId="S::dan.barwell@educationcompany.co.uk::2a7f1cc5-30e4-4c59-9ee5-4339f4163110" providerId="AD" clId="Web-{86CB253D-2B18-3512-9347-BF4729C4081C}" dt="2026-04-20T11:08:46.911" v="7" actId="20577"/>
          <ac:spMkLst>
            <pc:docMk/>
            <pc:sldMk cId="518418073" sldId="314"/>
            <ac:spMk id="25" creationId="{696B15F5-4969-35AD-59D4-98260416F911}"/>
          </ac:spMkLst>
        </pc:spChg>
        <pc:spChg chg="del">
          <ac:chgData name="Dan Barwell" userId="S::dan.barwell@educationcompany.co.uk::2a7f1cc5-30e4-4c59-9ee5-4339f4163110" providerId="AD" clId="Web-{86CB253D-2B18-3512-9347-BF4729C4081C}" dt="2026-04-20T11:08:48.957" v="8"/>
          <ac:spMkLst>
            <pc:docMk/>
            <pc:sldMk cId="518418073" sldId="314"/>
            <ac:spMk id="26" creationId="{55B6293D-1D43-0E34-B003-861284397E48}"/>
          </ac:spMkLst>
        </pc:spChg>
        <pc:grpChg chg="del">
          <ac:chgData name="Dan Barwell" userId="S::dan.barwell@educationcompany.co.uk::2a7f1cc5-30e4-4c59-9ee5-4339f4163110" providerId="AD" clId="Web-{86CB253D-2B18-3512-9347-BF4729C4081C}" dt="2026-04-20T11:08:48.957" v="8"/>
          <ac:grpSpMkLst>
            <pc:docMk/>
            <pc:sldMk cId="518418073" sldId="314"/>
            <ac:grpSpMk id="24" creationId="{9CE1FB75-991F-8E61-E3DF-B6161FF177F0}"/>
          </ac:grpSpMkLst>
        </pc:grpChg>
        <pc:picChg chg="add del mod">
          <ac:chgData name="Dan Barwell" userId="S::dan.barwell@educationcompany.co.uk::2a7f1cc5-30e4-4c59-9ee5-4339f4163110" providerId="AD" clId="Web-{86CB253D-2B18-3512-9347-BF4729C4081C}" dt="2026-04-20T11:09:30.928" v="23" actId="1076"/>
          <ac:picMkLst>
            <pc:docMk/>
            <pc:sldMk cId="518418073" sldId="314"/>
            <ac:picMk id="11" creationId="{A7B759A1-E5D7-4881-680C-77B57801B0C3}"/>
          </ac:picMkLst>
        </pc:picChg>
        <pc:picChg chg="mod">
          <ac:chgData name="Dan Barwell" userId="S::dan.barwell@educationcompany.co.uk::2a7f1cc5-30e4-4c59-9ee5-4339f4163110" providerId="AD" clId="Web-{86CB253D-2B18-3512-9347-BF4729C4081C}" dt="2026-04-20T11:09:30.959" v="24" actId="1076"/>
          <ac:picMkLst>
            <pc:docMk/>
            <pc:sldMk cId="518418073" sldId="314"/>
            <ac:picMk id="16" creationId="{7F16FFA6-E44D-3A3E-8FB8-2E948B3AD16D}"/>
          </ac:picMkLst>
        </pc:picChg>
        <pc:picChg chg="del">
          <ac:chgData name="Dan Barwell" userId="S::dan.barwell@educationcompany.co.uk::2a7f1cc5-30e4-4c59-9ee5-4339f4163110" providerId="AD" clId="Web-{86CB253D-2B18-3512-9347-BF4729C4081C}" dt="2026-04-20T11:08:42.895" v="6"/>
          <ac:picMkLst>
            <pc:docMk/>
            <pc:sldMk cId="518418073" sldId="314"/>
            <ac:picMk id="22" creationId="{0C27E24F-3F48-EF7F-C8D0-5E42EAA83456}"/>
          </ac:picMkLst>
        </pc:picChg>
      </pc:sldChg>
      <pc:sldChg chg="addSp delSp modSp addAnim delAnim">
        <pc:chgData name="Dan Barwell" userId="S::dan.barwell@educationcompany.co.uk::2a7f1cc5-30e4-4c59-9ee5-4339f4163110" providerId="AD" clId="Web-{86CB253D-2B18-3512-9347-BF4729C4081C}" dt="2026-04-20T11:11:30.618" v="45" actId="1076"/>
        <pc:sldMkLst>
          <pc:docMk/>
          <pc:sldMk cId="1204579969" sldId="330"/>
        </pc:sldMkLst>
        <pc:spChg chg="topLvl">
          <ac:chgData name="Dan Barwell" userId="S::dan.barwell@educationcompany.co.uk::2a7f1cc5-30e4-4c59-9ee5-4339f4163110" providerId="AD" clId="Web-{86CB253D-2B18-3512-9347-BF4729C4081C}" dt="2026-04-20T11:11:21.899" v="44"/>
          <ac:spMkLst>
            <pc:docMk/>
            <pc:sldMk cId="1204579969" sldId="330"/>
            <ac:spMk id="6" creationId="{7DD392DF-B64D-D107-3F18-1E2D737AE60B}"/>
          </ac:spMkLst>
        </pc:spChg>
        <pc:grpChg chg="mod">
          <ac:chgData name="Dan Barwell" userId="S::dan.barwell@educationcompany.co.uk::2a7f1cc5-30e4-4c59-9ee5-4339f4163110" providerId="AD" clId="Web-{86CB253D-2B18-3512-9347-BF4729C4081C}" dt="2026-04-20T11:11:30.618" v="45" actId="1076"/>
          <ac:grpSpMkLst>
            <pc:docMk/>
            <pc:sldMk cId="1204579969" sldId="330"/>
            <ac:grpSpMk id="15" creationId="{B9B4F6E0-186A-915B-40FA-28CFEDA533D7}"/>
          </ac:grpSpMkLst>
        </pc:grpChg>
        <pc:grpChg chg="add del">
          <ac:chgData name="Dan Barwell" userId="S::dan.barwell@educationcompany.co.uk::2a7f1cc5-30e4-4c59-9ee5-4339f4163110" providerId="AD" clId="Web-{86CB253D-2B18-3512-9347-BF4729C4081C}" dt="2026-04-20T11:11:21.899" v="44"/>
          <ac:grpSpMkLst>
            <pc:docMk/>
            <pc:sldMk cId="1204579969" sldId="330"/>
            <ac:grpSpMk id="16" creationId="{2D3D7D6D-8DAC-1CCA-CD56-6A67A87836DB}"/>
          </ac:grpSpMkLst>
        </pc:grpChg>
        <pc:picChg chg="del topLvl">
          <ac:chgData name="Dan Barwell" userId="S::dan.barwell@educationcompany.co.uk::2a7f1cc5-30e4-4c59-9ee5-4339f4163110" providerId="AD" clId="Web-{86CB253D-2B18-3512-9347-BF4729C4081C}" dt="2026-04-20T11:11:21.899" v="44"/>
          <ac:picMkLst>
            <pc:docMk/>
            <pc:sldMk cId="1204579969" sldId="330"/>
            <ac:picMk id="9" creationId="{0ECFF9B7-5857-5DD9-53AF-E16E527C2796}"/>
          </ac:picMkLst>
        </pc:picChg>
      </pc:sldChg>
    </pc:docChg>
  </pc:docChgLst>
  <pc:docChgLst>
    <pc:chgData name="Dan Barwell" userId="S::dan.barwell@educationcompany.co.uk::2a7f1cc5-30e4-4c59-9ee5-4339f4163110" providerId="AD" clId="Web-{58446027-12C9-5BA7-59D1-CF8CE40BC34D}"/>
    <pc:docChg chg="modSld">
      <pc:chgData name="Dan Barwell" userId="S::dan.barwell@educationcompany.co.uk::2a7f1cc5-30e4-4c59-9ee5-4339f4163110" providerId="AD" clId="Web-{58446027-12C9-5BA7-59D1-CF8CE40BC34D}" dt="2026-04-20T14:23:53.201" v="140" actId="1076"/>
      <pc:docMkLst>
        <pc:docMk/>
      </pc:docMkLst>
      <pc:sldChg chg="modSp">
        <pc:chgData name="Dan Barwell" userId="S::dan.barwell@educationcompany.co.uk::2a7f1cc5-30e4-4c59-9ee5-4339f4163110" providerId="AD" clId="Web-{58446027-12C9-5BA7-59D1-CF8CE40BC34D}" dt="2026-04-20T14:23:53.201" v="140" actId="1076"/>
        <pc:sldMkLst>
          <pc:docMk/>
          <pc:sldMk cId="518418073" sldId="314"/>
        </pc:sldMkLst>
        <pc:spChg chg="mod">
          <ac:chgData name="Dan Barwell" userId="S::dan.barwell@educationcompany.co.uk::2a7f1cc5-30e4-4c59-9ee5-4339f4163110" providerId="AD" clId="Web-{58446027-12C9-5BA7-59D1-CF8CE40BC34D}" dt="2026-04-20T14:23:53.201" v="140" actId="1076"/>
          <ac:spMkLst>
            <pc:docMk/>
            <pc:sldMk cId="518418073" sldId="314"/>
            <ac:spMk id="2" creationId="{E4836086-6B3C-7AF0-9709-79FC92E8367D}"/>
          </ac:spMkLst>
        </pc:spChg>
      </pc:sldChg>
      <pc:sldChg chg="delSp modSp delAnim">
        <pc:chgData name="Dan Barwell" userId="S::dan.barwell@educationcompany.co.uk::2a7f1cc5-30e4-4c59-9ee5-4339f4163110" providerId="AD" clId="Web-{58446027-12C9-5BA7-59D1-CF8CE40BC34D}" dt="2026-04-20T11:14:40.329" v="139" actId="1076"/>
        <pc:sldMkLst>
          <pc:docMk/>
          <pc:sldMk cId="1204579969" sldId="330"/>
        </pc:sldMkLst>
        <pc:spChg chg="del topLvl">
          <ac:chgData name="Dan Barwell" userId="S::dan.barwell@educationcompany.co.uk::2a7f1cc5-30e4-4c59-9ee5-4339f4163110" providerId="AD" clId="Web-{58446027-12C9-5BA7-59D1-CF8CE40BC34D}" dt="2026-04-20T11:12:28.733" v="3"/>
          <ac:spMkLst>
            <pc:docMk/>
            <pc:sldMk cId="1204579969" sldId="330"/>
            <ac:spMk id="2" creationId="{16656EE1-36CF-DB55-CA4C-2560CE49464E}"/>
          </ac:spMkLst>
        </pc:spChg>
        <pc:spChg chg="mod">
          <ac:chgData name="Dan Barwell" userId="S::dan.barwell@educationcompany.co.uk::2a7f1cc5-30e4-4c59-9ee5-4339f4163110" providerId="AD" clId="Web-{58446027-12C9-5BA7-59D1-CF8CE40BC34D}" dt="2026-04-20T11:13:23.844" v="125" actId="1076"/>
          <ac:spMkLst>
            <pc:docMk/>
            <pc:sldMk cId="1204579969" sldId="330"/>
            <ac:spMk id="3" creationId="{CB461776-1F15-9441-6FA9-D5A11A7912C3}"/>
          </ac:spMkLst>
        </pc:spChg>
        <pc:spChg chg="mod">
          <ac:chgData name="Dan Barwell" userId="S::dan.barwell@educationcompany.co.uk::2a7f1cc5-30e4-4c59-9ee5-4339f4163110" providerId="AD" clId="Web-{58446027-12C9-5BA7-59D1-CF8CE40BC34D}" dt="2026-04-20T11:14:40.329" v="139" actId="1076"/>
          <ac:spMkLst>
            <pc:docMk/>
            <pc:sldMk cId="1204579969" sldId="330"/>
            <ac:spMk id="4" creationId="{44525CDF-1059-81D7-BE27-FC42C89D2A39}"/>
          </ac:spMkLst>
        </pc:spChg>
        <pc:spChg chg="del">
          <ac:chgData name="Dan Barwell" userId="S::dan.barwell@educationcompany.co.uk::2a7f1cc5-30e4-4c59-9ee5-4339f4163110" providerId="AD" clId="Web-{58446027-12C9-5BA7-59D1-CF8CE40BC34D}" dt="2026-04-20T11:12:31.108" v="4"/>
          <ac:spMkLst>
            <pc:docMk/>
            <pc:sldMk cId="1204579969" sldId="330"/>
            <ac:spMk id="6" creationId="{7DD392DF-B64D-D107-3F18-1E2D737AE60B}"/>
          </ac:spMkLst>
        </pc:spChg>
        <pc:spChg chg="del topLvl">
          <ac:chgData name="Dan Barwell" userId="S::dan.barwell@educationcompany.co.uk::2a7f1cc5-30e4-4c59-9ee5-4339f4163110" providerId="AD" clId="Web-{58446027-12C9-5BA7-59D1-CF8CE40BC34D}" dt="2026-04-20T11:12:31.858" v="5"/>
          <ac:spMkLst>
            <pc:docMk/>
            <pc:sldMk cId="1204579969" sldId="330"/>
            <ac:spMk id="7" creationId="{9F29E616-0A29-8B8C-A104-3FBAA9D2F7A3}"/>
          </ac:spMkLst>
        </pc:spChg>
        <pc:grpChg chg="mod">
          <ac:chgData name="Dan Barwell" userId="S::dan.barwell@educationcompany.co.uk::2a7f1cc5-30e4-4c59-9ee5-4339f4163110" providerId="AD" clId="Web-{58446027-12C9-5BA7-59D1-CF8CE40BC34D}" dt="2026-04-20T11:13:50.078" v="135" actId="1076"/>
          <ac:grpSpMkLst>
            <pc:docMk/>
            <pc:sldMk cId="1204579969" sldId="330"/>
            <ac:grpSpMk id="14" creationId="{E4E80AAD-CDA6-A673-F58E-A29A9A2403DE}"/>
          </ac:grpSpMkLst>
        </pc:grpChg>
        <pc:grpChg chg="del">
          <ac:chgData name="Dan Barwell" userId="S::dan.barwell@educationcompany.co.uk::2a7f1cc5-30e4-4c59-9ee5-4339f4163110" providerId="AD" clId="Web-{58446027-12C9-5BA7-59D1-CF8CE40BC34D}" dt="2026-04-20T11:12:28.733" v="3"/>
          <ac:grpSpMkLst>
            <pc:docMk/>
            <pc:sldMk cId="1204579969" sldId="330"/>
            <ac:grpSpMk id="15" creationId="{B9B4F6E0-186A-915B-40FA-28CFEDA533D7}"/>
          </ac:grpSpMkLst>
        </pc:grpChg>
        <pc:grpChg chg="del">
          <ac:chgData name="Dan Barwell" userId="S::dan.barwell@educationcompany.co.uk::2a7f1cc5-30e4-4c59-9ee5-4339f4163110" providerId="AD" clId="Web-{58446027-12C9-5BA7-59D1-CF8CE40BC34D}" dt="2026-04-20T11:12:31.858" v="5"/>
          <ac:grpSpMkLst>
            <pc:docMk/>
            <pc:sldMk cId="1204579969" sldId="330"/>
            <ac:grpSpMk id="17" creationId="{847CB1C5-6ACE-D103-CBBA-EFF77FA5E8D9}"/>
          </ac:grpSpMkLst>
        </pc:grpChg>
        <pc:picChg chg="mod topLvl">
          <ac:chgData name="Dan Barwell" userId="S::dan.barwell@educationcompany.co.uk::2a7f1cc5-30e4-4c59-9ee5-4339f4163110" providerId="AD" clId="Web-{58446027-12C9-5BA7-59D1-CF8CE40BC34D}" dt="2026-04-20T11:13:52.235" v="136" actId="1076"/>
          <ac:picMkLst>
            <pc:docMk/>
            <pc:sldMk cId="1204579969" sldId="330"/>
            <ac:picMk id="8" creationId="{F71589E3-E48B-A7B8-58DB-0193C18C15A8}"/>
          </ac:picMkLst>
        </pc:picChg>
        <pc:picChg chg="mod">
          <ac:chgData name="Dan Barwell" userId="S::dan.barwell@educationcompany.co.uk::2a7f1cc5-30e4-4c59-9ee5-4339f4163110" providerId="AD" clId="Web-{58446027-12C9-5BA7-59D1-CF8CE40BC34D}" dt="2026-04-20T11:13:47.188" v="133" actId="1076"/>
          <ac:picMkLst>
            <pc:docMk/>
            <pc:sldMk cId="1204579969" sldId="330"/>
            <ac:picMk id="10" creationId="{3131C4A9-9B27-CF84-9F1A-3F181223F0D3}"/>
          </ac:picMkLst>
        </pc:picChg>
        <pc:picChg chg="mod topLvl">
          <ac:chgData name="Dan Barwell" userId="S::dan.barwell@educationcompany.co.uk::2a7f1cc5-30e4-4c59-9ee5-4339f4163110" providerId="AD" clId="Web-{58446027-12C9-5BA7-59D1-CF8CE40BC34D}" dt="2026-04-20T11:13:48.188" v="134" actId="1076"/>
          <ac:picMkLst>
            <pc:docMk/>
            <pc:sldMk cId="1204579969" sldId="330"/>
            <ac:picMk id="11" creationId="{5223DEDB-BBA9-84C2-9175-68C15B4673CB}"/>
          </ac:picMkLst>
        </pc:picChg>
      </pc:sldChg>
      <pc:sldChg chg="modSp">
        <pc:chgData name="Dan Barwell" userId="S::dan.barwell@educationcompany.co.uk::2a7f1cc5-30e4-4c59-9ee5-4339f4163110" providerId="AD" clId="Web-{58446027-12C9-5BA7-59D1-CF8CE40BC34D}" dt="2026-04-20T11:14:12.610" v="138" actId="20577"/>
        <pc:sldMkLst>
          <pc:docMk/>
          <pc:sldMk cId="3033391261" sldId="331"/>
        </pc:sldMkLst>
        <pc:spChg chg="mod">
          <ac:chgData name="Dan Barwell" userId="S::dan.barwell@educationcompany.co.uk::2a7f1cc5-30e4-4c59-9ee5-4339f4163110" providerId="AD" clId="Web-{58446027-12C9-5BA7-59D1-CF8CE40BC34D}" dt="2026-04-20T11:14:07.813" v="137" actId="20577"/>
          <ac:spMkLst>
            <pc:docMk/>
            <pc:sldMk cId="3033391261" sldId="331"/>
            <ac:spMk id="6" creationId="{37183504-75E7-2D01-6709-CAE2EE8F49EF}"/>
          </ac:spMkLst>
        </pc:spChg>
        <pc:spChg chg="mod">
          <ac:chgData name="Dan Barwell" userId="S::dan.barwell@educationcompany.co.uk::2a7f1cc5-30e4-4c59-9ee5-4339f4163110" providerId="AD" clId="Web-{58446027-12C9-5BA7-59D1-CF8CE40BC34D}" dt="2026-04-20T11:14:12.610" v="138" actId="20577"/>
          <ac:spMkLst>
            <pc:docMk/>
            <pc:sldMk cId="3033391261" sldId="331"/>
            <ac:spMk id="7" creationId="{604297C8-3219-2E73-CCC3-50E32A55405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9F4B71-7E08-C14A-A413-F7DA8452FF44}" type="datetimeFigureOut">
              <a:rPr lang="en-US" smtClean="0"/>
              <a:t>4/28/26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6B8757-1D66-7B48-B21F-FD17011FFC6B}" type="slidenum">
              <a:rPr lang="en-US" smtClean="0"/>
              <a:t>‹#›</a:t>
            </a:fld>
            <a:endParaRPr lang="en-US"/>
          </a:p>
        </p:txBody>
      </p:sp>
    </p:spTree>
    <p:extLst>
      <p:ext uri="{BB962C8B-B14F-4D97-AF65-F5344CB8AC3E}">
        <p14:creationId xmlns:p14="http://schemas.microsoft.com/office/powerpoint/2010/main" val="999375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119B7-14F4-5204-B03F-3A3E38A0E7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725528-8010-C0B2-6223-33BB891C5C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F47138-B2DF-B7A4-C582-43775C01142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6124ED0-E9C4-2522-CEE8-DEF58E98C2D2}"/>
              </a:ext>
            </a:extLst>
          </p:cNvPr>
          <p:cNvSpPr>
            <a:spLocks noGrp="1"/>
          </p:cNvSpPr>
          <p:nvPr>
            <p:ph type="sldNum" sz="quarter" idx="5"/>
          </p:nvPr>
        </p:nvSpPr>
        <p:spPr/>
        <p:txBody>
          <a:bodyPr/>
          <a:lstStyle/>
          <a:p>
            <a:fld id="{166B8757-1D66-7B48-B21F-FD17011FFC6B}" type="slidenum">
              <a:rPr lang="en-US" smtClean="0"/>
              <a:t>7</a:t>
            </a:fld>
            <a:endParaRPr lang="en-US"/>
          </a:p>
        </p:txBody>
      </p:sp>
    </p:spTree>
    <p:extLst>
      <p:ext uri="{BB962C8B-B14F-4D97-AF65-F5344CB8AC3E}">
        <p14:creationId xmlns:p14="http://schemas.microsoft.com/office/powerpoint/2010/main" val="777790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9A5D2-FB58-0C46-E93A-C074CBB175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52CEE1-C0C0-F0F1-507F-5FB16A5ABC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BA10C5-73F6-8F8D-B768-360E594E6EF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3644A06-8FF2-85C2-CCEF-FDBCCC43A74F}"/>
              </a:ext>
            </a:extLst>
          </p:cNvPr>
          <p:cNvSpPr>
            <a:spLocks noGrp="1"/>
          </p:cNvSpPr>
          <p:nvPr>
            <p:ph type="sldNum" sz="quarter" idx="5"/>
          </p:nvPr>
        </p:nvSpPr>
        <p:spPr/>
        <p:txBody>
          <a:bodyPr/>
          <a:lstStyle/>
          <a:p>
            <a:fld id="{166B8757-1D66-7B48-B21F-FD17011FFC6B}" type="slidenum">
              <a:rPr lang="en-US" smtClean="0"/>
              <a:t>8</a:t>
            </a:fld>
            <a:endParaRPr lang="en-US"/>
          </a:p>
        </p:txBody>
      </p:sp>
    </p:spTree>
    <p:extLst>
      <p:ext uri="{BB962C8B-B14F-4D97-AF65-F5344CB8AC3E}">
        <p14:creationId xmlns:p14="http://schemas.microsoft.com/office/powerpoint/2010/main" val="2212086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8B0DC-5978-AC0D-22F2-F2FFBACD17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E3859B-04D2-526E-1CAE-E89234AB46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F1C5A9-5473-1041-8725-88C808FA548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8CA14E-D21C-ABD2-9224-EBE46A2E73EE}"/>
              </a:ext>
            </a:extLst>
          </p:cNvPr>
          <p:cNvSpPr>
            <a:spLocks noGrp="1"/>
          </p:cNvSpPr>
          <p:nvPr>
            <p:ph type="sldNum" sz="quarter" idx="5"/>
          </p:nvPr>
        </p:nvSpPr>
        <p:spPr/>
        <p:txBody>
          <a:bodyPr/>
          <a:lstStyle/>
          <a:p>
            <a:fld id="{166B8757-1D66-7B48-B21F-FD17011FFC6B}" type="slidenum">
              <a:rPr lang="en-US" smtClean="0"/>
              <a:t>9</a:t>
            </a:fld>
            <a:endParaRPr lang="en-US"/>
          </a:p>
        </p:txBody>
      </p:sp>
    </p:spTree>
    <p:extLst>
      <p:ext uri="{BB962C8B-B14F-4D97-AF65-F5344CB8AC3E}">
        <p14:creationId xmlns:p14="http://schemas.microsoft.com/office/powerpoint/2010/main" val="3366984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8D3C4-53E1-2CB8-E0E4-7A52F9AE78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F12474-E517-5AD7-BB44-E7414D5DEF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EE82E9-B35C-55AF-D713-5C855C98DF4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7574FA1-85ED-C02B-E4A4-20CD0DCA95E7}"/>
              </a:ext>
            </a:extLst>
          </p:cNvPr>
          <p:cNvSpPr>
            <a:spLocks noGrp="1"/>
          </p:cNvSpPr>
          <p:nvPr>
            <p:ph type="sldNum" sz="quarter" idx="5"/>
          </p:nvPr>
        </p:nvSpPr>
        <p:spPr/>
        <p:txBody>
          <a:bodyPr/>
          <a:lstStyle/>
          <a:p>
            <a:fld id="{166B8757-1D66-7B48-B21F-FD17011FFC6B}" type="slidenum">
              <a:rPr lang="en-US" smtClean="0"/>
              <a:t>10</a:t>
            </a:fld>
            <a:endParaRPr lang="en-US"/>
          </a:p>
        </p:txBody>
      </p:sp>
    </p:spTree>
    <p:extLst>
      <p:ext uri="{BB962C8B-B14F-4D97-AF65-F5344CB8AC3E}">
        <p14:creationId xmlns:p14="http://schemas.microsoft.com/office/powerpoint/2010/main" val="2956650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28/04/2026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28/04/2026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28/04/2026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28/04/2026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28/04/2026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28/04/2026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28/04/2026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28/04/2026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28/04/2026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3.jp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g"/><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B5AA2"/>
        </a:solidFill>
        <a:effectLst/>
      </p:bgPr>
    </p:bg>
    <p:spTree>
      <p:nvGrpSpPr>
        <p:cNvPr id="1" name="">
          <a:extLst>
            <a:ext uri="{FF2B5EF4-FFF2-40B4-BE49-F238E27FC236}">
              <a16:creationId xmlns:a16="http://schemas.microsoft.com/office/drawing/2014/main" id="{C0584D54-E240-68F7-D272-8B62E4692A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F3B1F3-FDCF-76F8-9BD3-BAC4628970A3}"/>
              </a:ext>
            </a:extLst>
          </p:cNvPr>
          <p:cNvSpPr>
            <a:spLocks noGrp="1"/>
          </p:cNvSpPr>
          <p:nvPr>
            <p:ph type="ctrTitle"/>
          </p:nvPr>
        </p:nvSpPr>
        <p:spPr>
          <a:xfrm>
            <a:off x="839787" y="758049"/>
            <a:ext cx="5802313" cy="3928250"/>
          </a:xfrm>
        </p:spPr>
        <p:txBody>
          <a:bodyPr anchor="ctr">
            <a:normAutofit/>
          </a:bodyPr>
          <a:lstStyle/>
          <a:p>
            <a:pPr algn="l">
              <a:lnSpc>
                <a:spcPct val="120000"/>
              </a:lnSpc>
            </a:pPr>
            <a:r>
              <a:rPr lang="en-US" sz="5400" b="1" dirty="0">
                <a:solidFill>
                  <a:schemeClr val="bg1"/>
                </a:solidFill>
                <a:latin typeface="Poppins ExtraBold" pitchFamily="2" charset="77"/>
                <a:cs typeface="Poppins ExtraBold" pitchFamily="2" charset="77"/>
              </a:rPr>
              <a:t>Taking care of our feathered friends</a:t>
            </a:r>
            <a:endParaRPr lang="en-GB" sz="5400" b="1" dirty="0">
              <a:solidFill>
                <a:schemeClr val="bg1"/>
              </a:solidFill>
              <a:latin typeface="Poppins ExtraBold" pitchFamily="2" charset="77"/>
              <a:cs typeface="Poppins ExtraBold" pitchFamily="2" charset="77"/>
            </a:endParaRPr>
          </a:p>
        </p:txBody>
      </p:sp>
      <p:pic>
        <p:nvPicPr>
          <p:cNvPr id="6" name="Picture 5" descr="A red lion with a crown and blue text&#10;&#10;AI-generated content may be incorrect.">
            <a:extLst>
              <a:ext uri="{FF2B5EF4-FFF2-40B4-BE49-F238E27FC236}">
                <a16:creationId xmlns:a16="http://schemas.microsoft.com/office/drawing/2014/main" id="{FF3213D2-1082-7492-2729-B4891C9CD06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043886" y="20677"/>
            <a:ext cx="1657350" cy="1885950"/>
          </a:xfrm>
          <a:prstGeom prst="rect">
            <a:avLst/>
          </a:prstGeom>
        </p:spPr>
      </p:pic>
      <p:pic>
        <p:nvPicPr>
          <p:cNvPr id="5" name="Picture 4" descr="A group of chickens with a black background&#10;&#10;AI-generated content may be incorrect.">
            <a:extLst>
              <a:ext uri="{FF2B5EF4-FFF2-40B4-BE49-F238E27FC236}">
                <a16:creationId xmlns:a16="http://schemas.microsoft.com/office/drawing/2014/main" id="{1C11E75C-DA73-D779-7F00-77D6DE158A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5329" y="1135105"/>
            <a:ext cx="9431337" cy="6467203"/>
          </a:xfrm>
          <a:prstGeom prst="rect">
            <a:avLst/>
          </a:prstGeom>
        </p:spPr>
      </p:pic>
    </p:spTree>
    <p:extLst>
      <p:ext uri="{BB962C8B-B14F-4D97-AF65-F5344CB8AC3E}">
        <p14:creationId xmlns:p14="http://schemas.microsoft.com/office/powerpoint/2010/main" val="3272280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B5AA2"/>
        </a:solidFill>
        <a:effectLst/>
      </p:bgPr>
    </p:bg>
    <p:spTree>
      <p:nvGrpSpPr>
        <p:cNvPr id="1" name="">
          <a:extLst>
            <a:ext uri="{FF2B5EF4-FFF2-40B4-BE49-F238E27FC236}">
              <a16:creationId xmlns:a16="http://schemas.microsoft.com/office/drawing/2014/main" id="{63ABC955-6587-6FD3-CF5A-2CEE1F2794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836086-6B3C-7AF0-9709-79FC92E8367D}"/>
              </a:ext>
            </a:extLst>
          </p:cNvPr>
          <p:cNvSpPr>
            <a:spLocks noGrp="1"/>
          </p:cNvSpPr>
          <p:nvPr>
            <p:ph type="title"/>
          </p:nvPr>
        </p:nvSpPr>
        <p:spPr>
          <a:xfrm>
            <a:off x="839788" y="248875"/>
            <a:ext cx="10134476" cy="1325563"/>
          </a:xfrm>
        </p:spPr>
        <p:txBody>
          <a:bodyPr>
            <a:normAutofit/>
          </a:bodyPr>
          <a:lstStyle/>
          <a:p>
            <a:r>
              <a:rPr lang="en-US" b="1" dirty="0">
                <a:solidFill>
                  <a:schemeClr val="bg1"/>
                </a:solidFill>
                <a:latin typeface="Poppins ExtraBold"/>
                <a:cs typeface="Poppins ExtraBold"/>
              </a:rPr>
              <a:t>Design a hen home</a:t>
            </a:r>
            <a:endParaRPr lang="en-GB" sz="1600" b="1" dirty="0">
              <a:solidFill>
                <a:schemeClr val="bg1"/>
              </a:solidFill>
              <a:latin typeface="Poppins ExtraBold"/>
              <a:cs typeface="Poppins ExtraBold"/>
            </a:endParaRPr>
          </a:p>
        </p:txBody>
      </p:sp>
      <p:sp>
        <p:nvSpPr>
          <p:cNvPr id="4" name="TextBox 3">
            <a:extLst>
              <a:ext uri="{FF2B5EF4-FFF2-40B4-BE49-F238E27FC236}">
                <a16:creationId xmlns:a16="http://schemas.microsoft.com/office/drawing/2014/main" id="{29C845D1-0BAC-021B-6C8D-153D9876CE20}"/>
              </a:ext>
            </a:extLst>
          </p:cNvPr>
          <p:cNvSpPr txBox="1"/>
          <p:nvPr/>
        </p:nvSpPr>
        <p:spPr>
          <a:xfrm>
            <a:off x="839788" y="1430707"/>
            <a:ext cx="5448674" cy="47307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20000"/>
              </a:lnSpc>
            </a:pPr>
            <a:r>
              <a:rPr lang="en-US" dirty="0">
                <a:solidFill>
                  <a:schemeClr val="bg1"/>
                </a:solidFill>
                <a:latin typeface="Poppins"/>
                <a:ea typeface="+mn-lt"/>
                <a:cs typeface="Poppins"/>
              </a:rPr>
              <a:t>All approved farming systems meet hens’ welfare needs, but they do this in different ways. </a:t>
            </a:r>
            <a:endParaRPr lang="en-US" dirty="0">
              <a:solidFill>
                <a:schemeClr val="bg1"/>
              </a:solidFill>
            </a:endParaRPr>
          </a:p>
          <a:p>
            <a:pPr>
              <a:lnSpc>
                <a:spcPct val="120000"/>
              </a:lnSpc>
            </a:pPr>
            <a:endParaRPr lang="en-US" dirty="0">
              <a:solidFill>
                <a:schemeClr val="bg1"/>
              </a:solidFill>
              <a:latin typeface="Poppins"/>
              <a:ea typeface="+mn-lt"/>
              <a:cs typeface="Poppins"/>
            </a:endParaRPr>
          </a:p>
          <a:p>
            <a:pPr>
              <a:lnSpc>
                <a:spcPct val="120000"/>
              </a:lnSpc>
            </a:pPr>
            <a:r>
              <a:rPr lang="en-US" dirty="0">
                <a:solidFill>
                  <a:schemeClr val="bg1"/>
                </a:solidFill>
                <a:latin typeface="Poppins"/>
                <a:ea typeface="+mn-lt"/>
                <a:cs typeface="Poppins"/>
              </a:rPr>
              <a:t>Include features that help hens stay healthy, safe and comfortable, such as food, water, shelter, space to move and places to rest. </a:t>
            </a:r>
            <a:endParaRPr lang="en-US" dirty="0">
              <a:solidFill>
                <a:schemeClr val="bg1"/>
              </a:solidFill>
              <a:latin typeface="Aptos" panose="020B0004020202020204"/>
              <a:ea typeface="+mn-lt"/>
              <a:cs typeface="Poppins"/>
            </a:endParaRPr>
          </a:p>
          <a:p>
            <a:pPr>
              <a:lnSpc>
                <a:spcPct val="120000"/>
              </a:lnSpc>
            </a:pPr>
            <a:endParaRPr lang="en-US" dirty="0">
              <a:solidFill>
                <a:schemeClr val="bg1"/>
              </a:solidFill>
              <a:latin typeface="Poppins"/>
              <a:ea typeface="+mn-lt"/>
              <a:cs typeface="Poppins"/>
            </a:endParaRPr>
          </a:p>
          <a:p>
            <a:pPr>
              <a:lnSpc>
                <a:spcPct val="120000"/>
              </a:lnSpc>
            </a:pPr>
            <a:r>
              <a:rPr lang="en-US" dirty="0">
                <a:solidFill>
                  <a:schemeClr val="bg1"/>
                </a:solidFill>
                <a:latin typeface="Poppins"/>
                <a:ea typeface="+mn-lt"/>
                <a:cs typeface="Poppins"/>
              </a:rPr>
              <a:t>Some systems also provide outdoor areas, but not all do.</a:t>
            </a:r>
            <a:endParaRPr lang="en-US" dirty="0">
              <a:solidFill>
                <a:schemeClr val="bg1"/>
              </a:solidFill>
              <a:latin typeface="Aptos" panose="020B0004020202020204"/>
              <a:cs typeface="Poppins"/>
            </a:endParaRPr>
          </a:p>
          <a:p>
            <a:pPr>
              <a:lnSpc>
                <a:spcPct val="120000"/>
              </a:lnSpc>
            </a:pPr>
            <a:endParaRPr lang="en-US" dirty="0">
              <a:solidFill>
                <a:schemeClr val="bg1"/>
              </a:solidFill>
              <a:latin typeface="Poppins"/>
              <a:cs typeface="Poppins"/>
            </a:endParaRPr>
          </a:p>
          <a:p>
            <a:pPr>
              <a:lnSpc>
                <a:spcPct val="120000"/>
              </a:lnSpc>
            </a:pPr>
            <a:r>
              <a:rPr lang="en-US" dirty="0">
                <a:solidFill>
                  <a:schemeClr val="bg1"/>
                </a:solidFill>
                <a:latin typeface="Poppins"/>
                <a:cs typeface="Poppins"/>
              </a:rPr>
              <a:t>Design a place where hens can live. Make sure to include the things we have said help hens to live well. </a:t>
            </a:r>
            <a:endParaRPr lang="en-US" dirty="0">
              <a:solidFill>
                <a:schemeClr val="bg1"/>
              </a:solidFill>
            </a:endParaRPr>
          </a:p>
        </p:txBody>
      </p:sp>
      <p:grpSp>
        <p:nvGrpSpPr>
          <p:cNvPr id="23" name="Group 22">
            <a:extLst>
              <a:ext uri="{FF2B5EF4-FFF2-40B4-BE49-F238E27FC236}">
                <a16:creationId xmlns:a16="http://schemas.microsoft.com/office/drawing/2014/main" id="{CC7D7D8B-9CC5-EA59-DE1F-7933B68FCEF9}"/>
              </a:ext>
            </a:extLst>
          </p:cNvPr>
          <p:cNvGrpSpPr/>
          <p:nvPr/>
        </p:nvGrpSpPr>
        <p:grpSpPr>
          <a:xfrm rot="499338">
            <a:off x="6474218" y="7879447"/>
            <a:ext cx="5070131" cy="4367879"/>
            <a:chOff x="618584" y="2334789"/>
            <a:chExt cx="5070131" cy="4367879"/>
          </a:xfrm>
        </p:grpSpPr>
        <p:sp>
          <p:nvSpPr>
            <p:cNvPr id="27" name="Triangle 26">
              <a:extLst>
                <a:ext uri="{FF2B5EF4-FFF2-40B4-BE49-F238E27FC236}">
                  <a16:creationId xmlns:a16="http://schemas.microsoft.com/office/drawing/2014/main" id="{1DC0CBAA-44DE-78CE-1826-41FAE61E95D3}"/>
                </a:ext>
              </a:extLst>
            </p:cNvPr>
            <p:cNvSpPr/>
            <p:nvPr/>
          </p:nvSpPr>
          <p:spPr>
            <a:xfrm rot="13270305">
              <a:off x="5144907" y="2334789"/>
              <a:ext cx="479751" cy="281350"/>
            </a:xfrm>
            <a:prstGeom prst="triangle">
              <a:avLst>
                <a:gd name="adj" fmla="val 57249"/>
              </a:avLst>
            </a:prstGeom>
            <a:solidFill>
              <a:srgbClr val="D1DFED"/>
            </a:solidFill>
            <a:ln>
              <a:noFill/>
            </a:ln>
            <a:effectLst>
              <a:outerShdw blurRad="50800" dist="38100" dir="5400000" sx="92028" sy="92028" algn="t" rotWithShape="0">
                <a:prstClr val="black">
                  <a:alpha val="47235"/>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696B15F5-4969-35AD-59D4-98260416F911}"/>
                </a:ext>
              </a:extLst>
            </p:cNvPr>
            <p:cNvSpPr txBox="1"/>
            <p:nvPr/>
          </p:nvSpPr>
          <p:spPr>
            <a:xfrm rot="21393563">
              <a:off x="618584" y="2640017"/>
              <a:ext cx="5070131" cy="40626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lnSpc>
                  <a:spcPct val="120000"/>
                </a:lnSpc>
              </a:pPr>
              <a:r>
                <a:rPr lang="en-GB" sz="2400" b="1" dirty="0">
                  <a:solidFill>
                    <a:srgbClr val="EE3F33"/>
                  </a:solidFill>
                  <a:latin typeface="Poppins" pitchFamily="2" charset="77"/>
                  <a:cs typeface="Poppins" pitchFamily="2" charset="77"/>
                </a:rPr>
                <a:t>Reptiles</a:t>
              </a:r>
              <a:r>
                <a:rPr lang="en-US" sz="2400" b="1" dirty="0">
                  <a:latin typeface="Poppins" pitchFamily="2" charset="77"/>
                  <a:cs typeface="Poppins" pitchFamily="2" charset="77"/>
                </a:rPr>
                <a:t>​</a:t>
              </a:r>
              <a:endParaRPr lang="en-GB" sz="2400" b="1" dirty="0">
                <a:latin typeface="Poppins" pitchFamily="2" charset="77"/>
                <a:cs typeface="Poppins" pitchFamily="2" charset="77"/>
              </a:endParaRPr>
            </a:p>
            <a:p>
              <a:pPr fontAlgn="base">
                <a:lnSpc>
                  <a:spcPct val="120000"/>
                </a:lnSpc>
              </a:pPr>
              <a:r>
                <a:rPr lang="en-GB" sz="2400" dirty="0">
                  <a:latin typeface="Poppins"/>
                  <a:cs typeface="Poppins"/>
                </a:rPr>
                <a:t>Reptile eggs all come in different shapes and sizes. Some reptiles lay their eggs in </a:t>
              </a:r>
              <a:r>
                <a:rPr lang="en-GB" sz="2400" dirty="0" err="1">
                  <a:latin typeface="Poppins"/>
                  <a:cs typeface="Poppins"/>
                </a:rPr>
                <a:t>snd</a:t>
              </a:r>
              <a:r>
                <a:rPr lang="en-GB" sz="2400" dirty="0">
                  <a:latin typeface="Poppins"/>
                  <a:cs typeface="Poppins"/>
                </a:rPr>
                <a:t> or soil, but some hide them underground to keep them safe. Crocodiles guard their eggs fiercely, unlike other reptiles!</a:t>
              </a:r>
              <a:endParaRPr lang="en-US" sz="2400" dirty="0">
                <a:latin typeface="Poppins"/>
                <a:cs typeface="Poppins"/>
              </a:endParaRPr>
            </a:p>
          </p:txBody>
        </p:sp>
      </p:grpSp>
      <p:pic>
        <p:nvPicPr>
          <p:cNvPr id="11" name="Picture 10">
            <a:extLst>
              <a:ext uri="{FF2B5EF4-FFF2-40B4-BE49-F238E27FC236}">
                <a16:creationId xmlns:a16="http://schemas.microsoft.com/office/drawing/2014/main" id="{A7B759A1-E5D7-4881-680C-77B57801B0C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21384937">
            <a:off x="6484200" y="1626623"/>
            <a:ext cx="6248934" cy="4415814"/>
          </a:xfrm>
          <a:prstGeom prst="rect">
            <a:avLst/>
          </a:prstGeom>
          <a:effectLst>
            <a:outerShdw blurRad="324101" sx="103000" sy="103000" algn="ctr" rotWithShape="0">
              <a:prstClr val="black">
                <a:alpha val="27000"/>
              </a:prstClr>
            </a:outerShdw>
          </a:effectLst>
        </p:spPr>
      </p:pic>
      <p:pic>
        <p:nvPicPr>
          <p:cNvPr id="16" name="Picture 15">
            <a:extLst>
              <a:ext uri="{FF2B5EF4-FFF2-40B4-BE49-F238E27FC236}">
                <a16:creationId xmlns:a16="http://schemas.microsoft.com/office/drawing/2014/main" id="{7F16FFA6-E44D-3A3E-8FB8-2E948B3AD1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35832">
            <a:off x="6754470" y="2794205"/>
            <a:ext cx="3574543" cy="2769574"/>
          </a:xfrm>
          <a:prstGeom prst="rect">
            <a:avLst/>
          </a:prstGeom>
        </p:spPr>
      </p:pic>
    </p:spTree>
    <p:extLst>
      <p:ext uri="{BB962C8B-B14F-4D97-AF65-F5344CB8AC3E}">
        <p14:creationId xmlns:p14="http://schemas.microsoft.com/office/powerpoint/2010/main" val="51841807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08373-9CCF-3BC8-61C6-F61451A10A8F}"/>
              </a:ext>
            </a:extLst>
          </p:cNvPr>
          <p:cNvSpPr>
            <a:spLocks noGrp="1"/>
          </p:cNvSpPr>
          <p:nvPr>
            <p:ph type="title"/>
          </p:nvPr>
        </p:nvSpPr>
        <p:spPr>
          <a:xfrm>
            <a:off x="839789" y="473459"/>
            <a:ext cx="6564312" cy="1660141"/>
          </a:xfrm>
        </p:spPr>
        <p:txBody>
          <a:bodyPr>
            <a:normAutofit/>
          </a:bodyPr>
          <a:lstStyle/>
          <a:p>
            <a:pPr>
              <a:lnSpc>
                <a:spcPct val="100000"/>
              </a:lnSpc>
            </a:pPr>
            <a:r>
              <a:rPr lang="en-GB" b="1" dirty="0">
                <a:solidFill>
                  <a:srgbClr val="0B5AA2"/>
                </a:solidFill>
                <a:latin typeface="Poppins ExtraBold" pitchFamily="2" charset="77"/>
                <a:cs typeface="Poppins ExtraBold" pitchFamily="2" charset="77"/>
              </a:rPr>
              <a:t>Why hen welfare matters</a:t>
            </a:r>
          </a:p>
        </p:txBody>
      </p:sp>
      <p:sp>
        <p:nvSpPr>
          <p:cNvPr id="5" name="TextBox 4">
            <a:extLst>
              <a:ext uri="{FF2B5EF4-FFF2-40B4-BE49-F238E27FC236}">
                <a16:creationId xmlns:a16="http://schemas.microsoft.com/office/drawing/2014/main" id="{34E9A33D-4848-814D-04F6-39B7CB0F26C7}"/>
              </a:ext>
            </a:extLst>
          </p:cNvPr>
          <p:cNvSpPr txBox="1"/>
          <p:nvPr/>
        </p:nvSpPr>
        <p:spPr>
          <a:xfrm>
            <a:off x="839789" y="2479371"/>
            <a:ext cx="7186611"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r>
              <a:rPr lang="en-US" sz="2400" dirty="0">
                <a:latin typeface="Poppins" pitchFamily="2" charset="77"/>
                <a:cs typeface="Poppins" pitchFamily="2" charset="77"/>
              </a:rPr>
              <a:t>Why is it important to care for hens?</a:t>
            </a:r>
          </a:p>
          <a:p>
            <a:pPr fontAlgn="base"/>
            <a:endParaRPr lang="en-US" sz="2400" dirty="0">
              <a:latin typeface="Poppins" pitchFamily="2" charset="77"/>
              <a:cs typeface="Poppins" pitchFamily="2" charset="77"/>
            </a:endParaRPr>
          </a:p>
          <a:p>
            <a:pPr fontAlgn="base"/>
            <a:r>
              <a:rPr lang="en-US" sz="2400" dirty="0">
                <a:latin typeface="Poppins" pitchFamily="2" charset="77"/>
                <a:cs typeface="Poppins" pitchFamily="2" charset="77"/>
              </a:rPr>
              <a:t>How does the British Lion mark show hens are treated well?</a:t>
            </a:r>
          </a:p>
          <a:p>
            <a:pPr fontAlgn="base"/>
            <a:endParaRPr lang="en-US" sz="2400" dirty="0">
              <a:latin typeface="Poppins" pitchFamily="2" charset="77"/>
              <a:cs typeface="Poppins" pitchFamily="2" charset="77"/>
            </a:endParaRPr>
          </a:p>
          <a:p>
            <a:pPr fontAlgn="base"/>
            <a:r>
              <a:rPr lang="en-US" sz="2400" dirty="0">
                <a:latin typeface="Poppins" pitchFamily="2" charset="77"/>
                <a:cs typeface="Poppins" pitchFamily="2" charset="77"/>
              </a:rPr>
              <a:t>What choice can we make when buying eggs?</a:t>
            </a:r>
          </a:p>
        </p:txBody>
      </p:sp>
      <p:sp>
        <p:nvSpPr>
          <p:cNvPr id="3" name="TextBox 2">
            <a:extLst>
              <a:ext uri="{FF2B5EF4-FFF2-40B4-BE49-F238E27FC236}">
                <a16:creationId xmlns:a16="http://schemas.microsoft.com/office/drawing/2014/main" id="{F317387D-CD18-423C-492E-3B621B380C5F}"/>
              </a:ext>
            </a:extLst>
          </p:cNvPr>
          <p:cNvSpPr txBox="1"/>
          <p:nvPr/>
        </p:nvSpPr>
        <p:spPr>
          <a:xfrm>
            <a:off x="839789" y="5450975"/>
            <a:ext cx="718661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r>
              <a:rPr lang="en-US" sz="2400" b="1" dirty="0">
                <a:latin typeface="Poppins" pitchFamily="2" charset="77"/>
                <a:cs typeface="Poppins" pitchFamily="2" charset="77"/>
              </a:rPr>
              <a:t>Caring for all animals is part of being responsible. </a:t>
            </a:r>
          </a:p>
        </p:txBody>
      </p:sp>
      <p:pic>
        <p:nvPicPr>
          <p:cNvPr id="16" name="Picture 15">
            <a:extLst>
              <a:ext uri="{FF2B5EF4-FFF2-40B4-BE49-F238E27FC236}">
                <a16:creationId xmlns:a16="http://schemas.microsoft.com/office/drawing/2014/main" id="{1EC05836-01E1-55F0-E204-02985F625A7C}"/>
              </a:ext>
            </a:extLst>
          </p:cNvPr>
          <p:cNvPicPr>
            <a:picLocks noChangeAspect="1"/>
          </p:cNvPicPr>
          <p:nvPr/>
        </p:nvPicPr>
        <p:blipFill>
          <a:blip r:embed="rId2">
            <a:extLst>
              <a:ext uri="{28A0092B-C50C-407E-A947-70E740481C1C}">
                <a14:useLocalDpi xmlns:a14="http://schemas.microsoft.com/office/drawing/2010/main" val="0"/>
              </a:ext>
            </a:extLst>
          </a:blip>
          <a:srcRect l="52465" r="14632" b="204"/>
          <a:stretch>
            <a:fillRect/>
          </a:stretch>
        </p:blipFill>
        <p:spPr>
          <a:xfrm>
            <a:off x="8404151" y="1"/>
            <a:ext cx="4020146" cy="6858000"/>
          </a:xfrm>
          <a:prstGeom prst="rect">
            <a:avLst/>
          </a:prstGeom>
        </p:spPr>
      </p:pic>
    </p:spTree>
    <p:extLst>
      <p:ext uri="{BB962C8B-B14F-4D97-AF65-F5344CB8AC3E}">
        <p14:creationId xmlns:p14="http://schemas.microsoft.com/office/powerpoint/2010/main" val="146578531"/>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B5AA2"/>
        </a:solidFill>
        <a:effectLst/>
      </p:bgPr>
    </p:bg>
    <p:spTree>
      <p:nvGrpSpPr>
        <p:cNvPr id="1" name=""/>
        <p:cNvGrpSpPr/>
        <p:nvPr/>
      </p:nvGrpSpPr>
      <p:grpSpPr>
        <a:xfrm>
          <a:off x="0" y="0"/>
          <a:ext cx="0" cy="0"/>
          <a:chOff x="0" y="0"/>
          <a:chExt cx="0" cy="0"/>
        </a:xfrm>
      </p:grpSpPr>
      <p:pic>
        <p:nvPicPr>
          <p:cNvPr id="3" name="Picture 2" descr="A white letter on a black background&#10;&#10;AI-generated content may be incorrect.">
            <a:extLst>
              <a:ext uri="{FF2B5EF4-FFF2-40B4-BE49-F238E27FC236}">
                <a16:creationId xmlns:a16="http://schemas.microsoft.com/office/drawing/2014/main" id="{5C7C329E-F83A-526A-C0A1-138A2F5D4B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36" y="5240815"/>
            <a:ext cx="8021782" cy="1393300"/>
          </a:xfrm>
          <a:prstGeom prst="rect">
            <a:avLst/>
          </a:prstGeom>
        </p:spPr>
      </p:pic>
      <p:pic>
        <p:nvPicPr>
          <p:cNvPr id="7" name="Picture 6" descr="A red lion with a crown and blue text&#10;&#10;AI-generated content may be incorrect.">
            <a:extLst>
              <a:ext uri="{FF2B5EF4-FFF2-40B4-BE49-F238E27FC236}">
                <a16:creationId xmlns:a16="http://schemas.microsoft.com/office/drawing/2014/main" id="{7EDBAF49-AE58-EB35-3013-B68217BF1F0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652000" y="0"/>
            <a:ext cx="1657350" cy="1885950"/>
          </a:xfrm>
          <a:prstGeom prst="rect">
            <a:avLst/>
          </a:prstGeom>
        </p:spPr>
      </p:pic>
      <p:sp>
        <p:nvSpPr>
          <p:cNvPr id="8" name="Title 1">
            <a:extLst>
              <a:ext uri="{FF2B5EF4-FFF2-40B4-BE49-F238E27FC236}">
                <a16:creationId xmlns:a16="http://schemas.microsoft.com/office/drawing/2014/main" id="{6EDFEB5F-BDC1-B309-CDCD-D7F602079951}"/>
              </a:ext>
            </a:extLst>
          </p:cNvPr>
          <p:cNvSpPr>
            <a:spLocks noGrp="1"/>
          </p:cNvSpPr>
          <p:nvPr>
            <p:ph type="title"/>
          </p:nvPr>
        </p:nvSpPr>
        <p:spPr>
          <a:xfrm>
            <a:off x="227013" y="4270096"/>
            <a:ext cx="5868987" cy="1055461"/>
          </a:xfrm>
        </p:spPr>
        <p:txBody>
          <a:bodyPr>
            <a:normAutofit/>
          </a:bodyPr>
          <a:lstStyle/>
          <a:p>
            <a:pPr>
              <a:lnSpc>
                <a:spcPct val="100000"/>
              </a:lnSpc>
            </a:pPr>
            <a:r>
              <a:rPr lang="en-GB" sz="3200" b="1" dirty="0">
                <a:solidFill>
                  <a:schemeClr val="bg1"/>
                </a:solidFill>
                <a:latin typeface="Poppins ExtraBold" pitchFamily="2" charset="77"/>
                <a:cs typeface="Poppins ExtraBold" pitchFamily="2" charset="77"/>
              </a:rPr>
              <a:t>Brought to you by</a:t>
            </a:r>
          </a:p>
        </p:txBody>
      </p:sp>
    </p:spTree>
    <p:extLst>
      <p:ext uri="{BB962C8B-B14F-4D97-AF65-F5344CB8AC3E}">
        <p14:creationId xmlns:p14="http://schemas.microsoft.com/office/powerpoint/2010/main" val="26546423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1DFED"/>
        </a:solidFill>
        <a:effectLst/>
      </p:bgPr>
    </p:bg>
    <p:spTree>
      <p:nvGrpSpPr>
        <p:cNvPr id="1" name="">
          <a:extLst>
            <a:ext uri="{FF2B5EF4-FFF2-40B4-BE49-F238E27FC236}">
              <a16:creationId xmlns:a16="http://schemas.microsoft.com/office/drawing/2014/main" id="{E8583717-F034-2218-2520-FE50AE6C35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C54F23-07B2-6CAB-C1B5-880777F03B68}"/>
              </a:ext>
            </a:extLst>
          </p:cNvPr>
          <p:cNvSpPr>
            <a:spLocks noGrp="1"/>
          </p:cNvSpPr>
          <p:nvPr>
            <p:ph type="title"/>
          </p:nvPr>
        </p:nvSpPr>
        <p:spPr>
          <a:xfrm>
            <a:off x="194668" y="345805"/>
            <a:ext cx="11802665" cy="987954"/>
          </a:xfrm>
        </p:spPr>
        <p:txBody>
          <a:bodyPr/>
          <a:lstStyle/>
          <a:p>
            <a:pPr algn="ctr">
              <a:lnSpc>
                <a:spcPct val="100000"/>
              </a:lnSpc>
            </a:pPr>
            <a:r>
              <a:rPr lang="en-GB" b="1" dirty="0">
                <a:solidFill>
                  <a:srgbClr val="0B5AA2"/>
                </a:solidFill>
                <a:latin typeface="Poppins ExtraBold" pitchFamily="2" charset="77"/>
                <a:cs typeface="Poppins ExtraBold" pitchFamily="2" charset="77"/>
              </a:rPr>
              <a:t>What do animals need?</a:t>
            </a:r>
          </a:p>
        </p:txBody>
      </p:sp>
      <p:pic>
        <p:nvPicPr>
          <p:cNvPr id="7" name="Picture 6" descr="A red lion with a crown and blue text&#10;&#10;AI-generated content may be incorrect.">
            <a:extLst>
              <a:ext uri="{FF2B5EF4-FFF2-40B4-BE49-F238E27FC236}">
                <a16:creationId xmlns:a16="http://schemas.microsoft.com/office/drawing/2014/main" id="{EA175B8B-489F-6BCB-BE60-41538E6B5A67}"/>
              </a:ext>
            </a:extLst>
          </p:cNvPr>
          <p:cNvPicPr>
            <a:picLocks noChangeAspect="1"/>
          </p:cNvPicPr>
          <p:nvPr/>
        </p:nvPicPr>
        <p:blipFill>
          <a:blip r:embed="rId2"/>
          <a:stretch>
            <a:fillRect/>
          </a:stretch>
        </p:blipFill>
        <p:spPr>
          <a:xfrm>
            <a:off x="11031162" y="5607192"/>
            <a:ext cx="1160036" cy="1137842"/>
          </a:xfrm>
          <a:prstGeom prst="rect">
            <a:avLst/>
          </a:prstGeom>
        </p:spPr>
      </p:pic>
      <p:grpSp>
        <p:nvGrpSpPr>
          <p:cNvPr id="14" name="Group 13">
            <a:extLst>
              <a:ext uri="{FF2B5EF4-FFF2-40B4-BE49-F238E27FC236}">
                <a16:creationId xmlns:a16="http://schemas.microsoft.com/office/drawing/2014/main" id="{D153A1EE-31A5-CCC8-3B39-23F83D835497}"/>
              </a:ext>
            </a:extLst>
          </p:cNvPr>
          <p:cNvGrpSpPr/>
          <p:nvPr/>
        </p:nvGrpSpPr>
        <p:grpSpPr>
          <a:xfrm>
            <a:off x="389334" y="2001943"/>
            <a:ext cx="3385979" cy="3831301"/>
            <a:chOff x="389334" y="2001943"/>
            <a:chExt cx="3385979" cy="3831301"/>
          </a:xfrm>
        </p:grpSpPr>
        <p:sp>
          <p:nvSpPr>
            <p:cNvPr id="5" name="TextBox 4">
              <a:extLst>
                <a:ext uri="{FF2B5EF4-FFF2-40B4-BE49-F238E27FC236}">
                  <a16:creationId xmlns:a16="http://schemas.microsoft.com/office/drawing/2014/main" id="{F5B703ED-484E-36CD-2FF8-464FA0140EC0}"/>
                </a:ext>
              </a:extLst>
            </p:cNvPr>
            <p:cNvSpPr txBox="1"/>
            <p:nvPr/>
          </p:nvSpPr>
          <p:spPr>
            <a:xfrm>
              <a:off x="389334" y="2001943"/>
              <a:ext cx="338597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fontAlgn="base"/>
              <a:r>
                <a:rPr lang="en-US" sz="2400" b="1" dirty="0">
                  <a:latin typeface="Poppins" pitchFamily="2" charset="77"/>
                  <a:cs typeface="Poppins" pitchFamily="2" charset="77"/>
                </a:rPr>
                <a:t>What do animals </a:t>
              </a:r>
            </a:p>
            <a:p>
              <a:pPr algn="ctr" fontAlgn="base"/>
              <a:r>
                <a:rPr lang="en-US" sz="2400" b="1" dirty="0">
                  <a:latin typeface="Poppins" pitchFamily="2" charset="77"/>
                  <a:cs typeface="Poppins" pitchFamily="2" charset="77"/>
                </a:rPr>
                <a:t>need to stay alive?</a:t>
              </a:r>
            </a:p>
          </p:txBody>
        </p:sp>
        <p:pic>
          <p:nvPicPr>
            <p:cNvPr id="8" name="Picture 7">
              <a:extLst>
                <a:ext uri="{FF2B5EF4-FFF2-40B4-BE49-F238E27FC236}">
                  <a16:creationId xmlns:a16="http://schemas.microsoft.com/office/drawing/2014/main" id="{C428A283-4FC7-0637-57A4-347B46E075CA}"/>
                </a:ext>
              </a:extLst>
            </p:cNvPr>
            <p:cNvPicPr>
              <a:picLocks noChangeAspect="1"/>
            </p:cNvPicPr>
            <p:nvPr/>
          </p:nvPicPr>
          <p:blipFill>
            <a:blip r:embed="rId3">
              <a:extLst>
                <a:ext uri="{28A0092B-C50C-407E-A947-70E740481C1C}">
                  <a14:useLocalDpi xmlns:a14="http://schemas.microsoft.com/office/drawing/2010/main" val="0"/>
                </a:ext>
              </a:extLst>
            </a:blip>
            <a:srcRect l="11777" r="11777"/>
            <a:stretch/>
          </p:blipFill>
          <p:spPr>
            <a:xfrm>
              <a:off x="742044" y="3023807"/>
              <a:ext cx="2785486" cy="2809437"/>
            </a:xfrm>
            <a:prstGeom prst="ellipse">
              <a:avLst/>
            </a:prstGeom>
            <a:ln w="38100">
              <a:solidFill>
                <a:srgbClr val="EE3F33"/>
              </a:solidFill>
            </a:ln>
          </p:spPr>
        </p:pic>
      </p:grpSp>
      <p:grpSp>
        <p:nvGrpSpPr>
          <p:cNvPr id="15" name="Group 14">
            <a:extLst>
              <a:ext uri="{FF2B5EF4-FFF2-40B4-BE49-F238E27FC236}">
                <a16:creationId xmlns:a16="http://schemas.microsoft.com/office/drawing/2014/main" id="{C6168AD0-B373-5792-A1DC-1A7078EF8BB0}"/>
              </a:ext>
            </a:extLst>
          </p:cNvPr>
          <p:cNvGrpSpPr/>
          <p:nvPr/>
        </p:nvGrpSpPr>
        <p:grpSpPr>
          <a:xfrm>
            <a:off x="4377004" y="1999722"/>
            <a:ext cx="3113346" cy="3833523"/>
            <a:chOff x="4377004" y="1999722"/>
            <a:chExt cx="3113346" cy="3833523"/>
          </a:xfrm>
        </p:grpSpPr>
        <p:pic>
          <p:nvPicPr>
            <p:cNvPr id="6" name="Picture 5">
              <a:extLst>
                <a:ext uri="{FF2B5EF4-FFF2-40B4-BE49-F238E27FC236}">
                  <a16:creationId xmlns:a16="http://schemas.microsoft.com/office/drawing/2014/main" id="{8AB871DD-5F0D-E1DA-154C-F0412A7A7B8C}"/>
                </a:ext>
              </a:extLst>
            </p:cNvPr>
            <p:cNvPicPr>
              <a:picLocks noChangeAspect="1"/>
            </p:cNvPicPr>
            <p:nvPr/>
          </p:nvPicPr>
          <p:blipFill>
            <a:blip r:embed="rId4">
              <a:extLst>
                <a:ext uri="{28A0092B-C50C-407E-A947-70E740481C1C}">
                  <a14:useLocalDpi xmlns:a14="http://schemas.microsoft.com/office/drawing/2010/main" val="0"/>
                </a:ext>
              </a:extLst>
            </a:blip>
            <a:srcRect t="7454" b="21658"/>
            <a:stretch>
              <a:fillRect/>
            </a:stretch>
          </p:blipFill>
          <p:spPr>
            <a:xfrm>
              <a:off x="4540934" y="3023807"/>
              <a:ext cx="2785487" cy="2809438"/>
            </a:xfrm>
            <a:prstGeom prst="ellipse">
              <a:avLst/>
            </a:prstGeom>
            <a:ln w="38100">
              <a:solidFill>
                <a:srgbClr val="EE3F33"/>
              </a:solidFill>
            </a:ln>
          </p:spPr>
        </p:pic>
        <p:sp>
          <p:nvSpPr>
            <p:cNvPr id="9" name="TextBox 8">
              <a:extLst>
                <a:ext uri="{FF2B5EF4-FFF2-40B4-BE49-F238E27FC236}">
                  <a16:creationId xmlns:a16="http://schemas.microsoft.com/office/drawing/2014/main" id="{2BA58CF2-03D4-35B1-2AF6-828EA16D569B}"/>
                </a:ext>
              </a:extLst>
            </p:cNvPr>
            <p:cNvSpPr txBox="1"/>
            <p:nvPr/>
          </p:nvSpPr>
          <p:spPr>
            <a:xfrm>
              <a:off x="4377004" y="1999722"/>
              <a:ext cx="311334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fontAlgn="base"/>
              <a:r>
                <a:rPr lang="en-US" sz="2400" b="1" dirty="0">
                  <a:latin typeface="Poppins" pitchFamily="2" charset="77"/>
                  <a:cs typeface="Poppins" pitchFamily="2" charset="77"/>
                </a:rPr>
                <a:t>Who looks after animals?</a:t>
              </a:r>
            </a:p>
          </p:txBody>
        </p:sp>
      </p:grpSp>
      <p:grpSp>
        <p:nvGrpSpPr>
          <p:cNvPr id="16" name="Group 15">
            <a:extLst>
              <a:ext uri="{FF2B5EF4-FFF2-40B4-BE49-F238E27FC236}">
                <a16:creationId xmlns:a16="http://schemas.microsoft.com/office/drawing/2014/main" id="{3AF5B580-BE3E-3F21-F92F-440AC3157F9F}"/>
              </a:ext>
            </a:extLst>
          </p:cNvPr>
          <p:cNvGrpSpPr/>
          <p:nvPr/>
        </p:nvGrpSpPr>
        <p:grpSpPr>
          <a:xfrm>
            <a:off x="8181764" y="1999721"/>
            <a:ext cx="3113346" cy="3833523"/>
            <a:chOff x="8181764" y="1999721"/>
            <a:chExt cx="3113346" cy="3833523"/>
          </a:xfrm>
        </p:grpSpPr>
        <p:pic>
          <p:nvPicPr>
            <p:cNvPr id="12" name="Picture 11">
              <a:extLst>
                <a:ext uri="{FF2B5EF4-FFF2-40B4-BE49-F238E27FC236}">
                  <a16:creationId xmlns:a16="http://schemas.microsoft.com/office/drawing/2014/main" id="{743CF744-034A-A374-447A-71281AF37C4B}"/>
                </a:ext>
              </a:extLst>
            </p:cNvPr>
            <p:cNvPicPr>
              <a:picLocks noChangeAspect="1"/>
            </p:cNvPicPr>
            <p:nvPr/>
          </p:nvPicPr>
          <p:blipFill>
            <a:blip r:embed="rId5">
              <a:extLst>
                <a:ext uri="{28A0092B-C50C-407E-A947-70E740481C1C}">
                  <a14:useLocalDpi xmlns:a14="http://schemas.microsoft.com/office/drawing/2010/main" val="0"/>
                </a:ext>
              </a:extLst>
            </a:blip>
            <a:srcRect l="12385" t="7930" r="16585" b="4212"/>
            <a:stretch>
              <a:fillRect/>
            </a:stretch>
          </p:blipFill>
          <p:spPr>
            <a:xfrm>
              <a:off x="8345694" y="3023807"/>
              <a:ext cx="2785486" cy="2809437"/>
            </a:xfrm>
            <a:prstGeom prst="ellipse">
              <a:avLst/>
            </a:prstGeom>
            <a:ln w="38100">
              <a:solidFill>
                <a:srgbClr val="EE3F33"/>
              </a:solidFill>
            </a:ln>
          </p:spPr>
        </p:pic>
        <p:sp>
          <p:nvSpPr>
            <p:cNvPr id="13" name="TextBox 12">
              <a:extLst>
                <a:ext uri="{FF2B5EF4-FFF2-40B4-BE49-F238E27FC236}">
                  <a16:creationId xmlns:a16="http://schemas.microsoft.com/office/drawing/2014/main" id="{45F84930-1A8D-2FF3-5AA8-027FFF297CC8}"/>
                </a:ext>
              </a:extLst>
            </p:cNvPr>
            <p:cNvSpPr txBox="1"/>
            <p:nvPr/>
          </p:nvSpPr>
          <p:spPr>
            <a:xfrm>
              <a:off x="8181764" y="1999721"/>
              <a:ext cx="311334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fontAlgn="base"/>
              <a:r>
                <a:rPr lang="en-US" sz="2400" b="1" dirty="0">
                  <a:latin typeface="Poppins" pitchFamily="2" charset="77"/>
                  <a:cs typeface="Poppins" pitchFamily="2" charset="77"/>
                </a:rPr>
                <a:t>Have you eaten eggs before?</a:t>
              </a:r>
            </a:p>
          </p:txBody>
        </p:sp>
      </p:grpSp>
    </p:spTree>
    <p:extLst>
      <p:ext uri="{BB962C8B-B14F-4D97-AF65-F5344CB8AC3E}">
        <p14:creationId xmlns:p14="http://schemas.microsoft.com/office/powerpoint/2010/main" val="2243486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1DFED"/>
        </a:solidFill>
        <a:effectLst/>
      </p:bgPr>
    </p:bg>
    <p:spTree>
      <p:nvGrpSpPr>
        <p:cNvPr id="1" name="">
          <a:extLst>
            <a:ext uri="{FF2B5EF4-FFF2-40B4-BE49-F238E27FC236}">
              <a16:creationId xmlns:a16="http://schemas.microsoft.com/office/drawing/2014/main" id="{C8C0BEB0-DED3-0A16-E21E-B53BE04EB5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D25DB9-0CB2-DE6D-C4BA-DEDAA9A6A74B}"/>
              </a:ext>
            </a:extLst>
          </p:cNvPr>
          <p:cNvSpPr>
            <a:spLocks noGrp="1"/>
          </p:cNvSpPr>
          <p:nvPr>
            <p:ph type="title"/>
          </p:nvPr>
        </p:nvSpPr>
        <p:spPr>
          <a:xfrm>
            <a:off x="839788" y="1121722"/>
            <a:ext cx="5642025" cy="1371312"/>
          </a:xfrm>
        </p:spPr>
        <p:txBody>
          <a:bodyPr>
            <a:normAutofit fontScale="90000"/>
          </a:bodyPr>
          <a:lstStyle/>
          <a:p>
            <a:pPr>
              <a:lnSpc>
                <a:spcPct val="100000"/>
              </a:lnSpc>
            </a:pPr>
            <a:r>
              <a:rPr lang="en-GB" b="1" dirty="0">
                <a:solidFill>
                  <a:srgbClr val="0B5AA2"/>
                </a:solidFill>
                <a:latin typeface="Poppins ExtraBold" pitchFamily="2" charset="77"/>
                <a:cs typeface="Poppins ExtraBold" pitchFamily="2" charset="77"/>
              </a:rPr>
              <a:t>Where do the eggs we eat come from?</a:t>
            </a:r>
          </a:p>
        </p:txBody>
      </p:sp>
      <p:pic>
        <p:nvPicPr>
          <p:cNvPr id="7" name="Picture 6" descr="A red lion with a crown and blue text&#10;&#10;AI-generated content may be incorrect.">
            <a:extLst>
              <a:ext uri="{FF2B5EF4-FFF2-40B4-BE49-F238E27FC236}">
                <a16:creationId xmlns:a16="http://schemas.microsoft.com/office/drawing/2014/main" id="{34DCF0BD-2905-AB10-8DA5-5B411464986F}"/>
              </a:ext>
            </a:extLst>
          </p:cNvPr>
          <p:cNvPicPr>
            <a:picLocks noChangeAspect="1"/>
          </p:cNvPicPr>
          <p:nvPr/>
        </p:nvPicPr>
        <p:blipFill>
          <a:blip r:embed="rId2"/>
          <a:stretch>
            <a:fillRect/>
          </a:stretch>
        </p:blipFill>
        <p:spPr>
          <a:xfrm>
            <a:off x="11031162" y="5607192"/>
            <a:ext cx="1160036" cy="1137842"/>
          </a:xfrm>
          <a:prstGeom prst="rect">
            <a:avLst/>
          </a:prstGeom>
        </p:spPr>
      </p:pic>
      <p:sp>
        <p:nvSpPr>
          <p:cNvPr id="5" name="TextBox 4">
            <a:extLst>
              <a:ext uri="{FF2B5EF4-FFF2-40B4-BE49-F238E27FC236}">
                <a16:creationId xmlns:a16="http://schemas.microsoft.com/office/drawing/2014/main" id="{7E5ED6A5-A991-5E95-37B3-0F4D9DFC5F6A}"/>
              </a:ext>
            </a:extLst>
          </p:cNvPr>
          <p:cNvSpPr txBox="1"/>
          <p:nvPr/>
        </p:nvSpPr>
        <p:spPr>
          <a:xfrm>
            <a:off x="839788" y="3101777"/>
            <a:ext cx="507841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r>
              <a:rPr lang="en-US" sz="2400" b="1" dirty="0">
                <a:latin typeface="Poppins" pitchFamily="2" charset="77"/>
                <a:cs typeface="Poppins" pitchFamily="2" charset="77"/>
              </a:rPr>
              <a:t>Where do eggs come from?</a:t>
            </a:r>
          </a:p>
        </p:txBody>
      </p:sp>
      <p:pic>
        <p:nvPicPr>
          <p:cNvPr id="9" name="Picture 8">
            <a:extLst>
              <a:ext uri="{FF2B5EF4-FFF2-40B4-BE49-F238E27FC236}">
                <a16:creationId xmlns:a16="http://schemas.microsoft.com/office/drawing/2014/main" id="{A5FF3D2D-2202-B3A5-2916-09516481C2CF}"/>
              </a:ext>
            </a:extLst>
          </p:cNvPr>
          <p:cNvPicPr>
            <a:picLocks noChangeAspect="1"/>
          </p:cNvPicPr>
          <p:nvPr/>
        </p:nvPicPr>
        <p:blipFill>
          <a:blip r:embed="rId3">
            <a:extLst>
              <a:ext uri="{28A0092B-C50C-407E-A947-70E740481C1C}">
                <a14:useLocalDpi xmlns:a14="http://schemas.microsoft.com/office/drawing/2010/main" val="0"/>
              </a:ext>
            </a:extLst>
          </a:blip>
          <a:srcRect t="4410" b="4410"/>
          <a:stretch/>
        </p:blipFill>
        <p:spPr>
          <a:xfrm>
            <a:off x="7267116" y="-1"/>
            <a:ext cx="4924884" cy="6935227"/>
          </a:xfrm>
          <a:prstGeom prst="rect">
            <a:avLst/>
          </a:prstGeom>
        </p:spPr>
      </p:pic>
      <p:sp>
        <p:nvSpPr>
          <p:cNvPr id="4" name="TextBox 3">
            <a:extLst>
              <a:ext uri="{FF2B5EF4-FFF2-40B4-BE49-F238E27FC236}">
                <a16:creationId xmlns:a16="http://schemas.microsoft.com/office/drawing/2014/main" id="{B33B5DC4-2456-4676-6163-0D11A16BB09B}"/>
              </a:ext>
            </a:extLst>
          </p:cNvPr>
          <p:cNvSpPr txBox="1"/>
          <p:nvPr/>
        </p:nvSpPr>
        <p:spPr>
          <a:xfrm>
            <a:off x="839788" y="3867748"/>
            <a:ext cx="5661219" cy="19851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lnSpc>
                <a:spcPct val="130000"/>
              </a:lnSpc>
            </a:pPr>
            <a:r>
              <a:rPr lang="en-US" sz="2400" dirty="0">
                <a:latin typeface="Poppins" pitchFamily="2" charset="77"/>
                <a:cs typeface="Poppins" pitchFamily="2" charset="77"/>
              </a:rPr>
              <a:t>Many of the eggs we eat come from hens. Other animals lay eggs too, but today we are learning about hens. </a:t>
            </a:r>
          </a:p>
        </p:txBody>
      </p:sp>
      <p:pic>
        <p:nvPicPr>
          <p:cNvPr id="11" name="Picture 10">
            <a:extLst>
              <a:ext uri="{FF2B5EF4-FFF2-40B4-BE49-F238E27FC236}">
                <a16:creationId xmlns:a16="http://schemas.microsoft.com/office/drawing/2014/main" id="{105F4FB6-8634-F244-4AEF-2AAE9D73316D}"/>
              </a:ext>
            </a:extLst>
          </p:cNvPr>
          <p:cNvPicPr>
            <a:picLocks noChangeAspect="1"/>
          </p:cNvPicPr>
          <p:nvPr/>
        </p:nvPicPr>
        <p:blipFill>
          <a:blip r:embed="rId4">
            <a:extLst>
              <a:ext uri="{28A0092B-C50C-407E-A947-70E740481C1C}">
                <a14:useLocalDpi xmlns:a14="http://schemas.microsoft.com/office/drawing/2010/main" val="0"/>
              </a:ext>
            </a:extLst>
          </a:blip>
          <a:srcRect l="27958" r="24707"/>
          <a:stretch>
            <a:fillRect/>
          </a:stretch>
        </p:blipFill>
        <p:spPr>
          <a:xfrm>
            <a:off x="7247922" y="-1"/>
            <a:ext cx="4924883" cy="6935226"/>
          </a:xfrm>
          <a:prstGeom prst="rect">
            <a:avLst/>
          </a:prstGeom>
        </p:spPr>
      </p:pic>
      <p:pic>
        <p:nvPicPr>
          <p:cNvPr id="3" name="Picture 2">
            <a:extLst>
              <a:ext uri="{FF2B5EF4-FFF2-40B4-BE49-F238E27FC236}">
                <a16:creationId xmlns:a16="http://schemas.microsoft.com/office/drawing/2014/main" id="{621BBE1F-FB45-EBBC-BFCF-13DDF747A6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997970">
            <a:off x="10550000" y="6546051"/>
            <a:ext cx="4848606" cy="6858000"/>
          </a:xfrm>
          <a:prstGeom prst="rect">
            <a:avLst/>
          </a:prstGeom>
        </p:spPr>
      </p:pic>
    </p:spTree>
    <p:extLst>
      <p:ext uri="{BB962C8B-B14F-4D97-AF65-F5344CB8AC3E}">
        <p14:creationId xmlns:p14="http://schemas.microsoft.com/office/powerpoint/2010/main" val="15941563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1DFED"/>
        </a:solidFill>
        <a:effectLst/>
      </p:bgPr>
    </p:bg>
    <p:spTree>
      <p:nvGrpSpPr>
        <p:cNvPr id="1" name="">
          <a:extLst>
            <a:ext uri="{FF2B5EF4-FFF2-40B4-BE49-F238E27FC236}">
              <a16:creationId xmlns:a16="http://schemas.microsoft.com/office/drawing/2014/main" id="{DEB58C31-1E31-FE14-1B8D-BD9A224E380B}"/>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C5ADE25E-B073-939D-0181-CFBDF5189393}"/>
              </a:ext>
            </a:extLst>
          </p:cNvPr>
          <p:cNvPicPr>
            <a:picLocks noChangeAspect="1"/>
          </p:cNvPicPr>
          <p:nvPr/>
        </p:nvPicPr>
        <p:blipFill>
          <a:blip r:embed="rId2">
            <a:extLst>
              <a:ext uri="{28A0092B-C50C-407E-A947-70E740481C1C}">
                <a14:useLocalDpi xmlns:a14="http://schemas.microsoft.com/office/drawing/2010/main" val="0"/>
              </a:ext>
            </a:extLst>
          </a:blip>
          <a:srcRect l="32129" r="12837"/>
          <a:stretch>
            <a:fillRect/>
          </a:stretch>
        </p:blipFill>
        <p:spPr>
          <a:xfrm>
            <a:off x="12429601" y="0"/>
            <a:ext cx="5263086" cy="6935227"/>
          </a:xfrm>
          <a:prstGeom prst="rect">
            <a:avLst/>
          </a:prstGeom>
        </p:spPr>
      </p:pic>
      <p:sp>
        <p:nvSpPr>
          <p:cNvPr id="4" name="TextBox 3">
            <a:extLst>
              <a:ext uri="{FF2B5EF4-FFF2-40B4-BE49-F238E27FC236}">
                <a16:creationId xmlns:a16="http://schemas.microsoft.com/office/drawing/2014/main" id="{F18E0604-62F1-E9A7-E1A8-75013DE33383}"/>
              </a:ext>
            </a:extLst>
          </p:cNvPr>
          <p:cNvSpPr txBox="1"/>
          <p:nvPr/>
        </p:nvSpPr>
        <p:spPr>
          <a:xfrm>
            <a:off x="839788" y="2755210"/>
            <a:ext cx="5711323" cy="14034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lnSpc>
                <a:spcPct val="120000"/>
              </a:lnSpc>
            </a:pPr>
            <a:r>
              <a:rPr lang="en-US" sz="2400" b="1" dirty="0">
                <a:latin typeface="Poppins" pitchFamily="2" charset="77"/>
                <a:cs typeface="Poppins" pitchFamily="2" charset="77"/>
              </a:rPr>
              <a:t>Eggs with the British Lion mark are produced to very high safety standards.  </a:t>
            </a:r>
          </a:p>
        </p:txBody>
      </p:sp>
      <p:sp>
        <p:nvSpPr>
          <p:cNvPr id="3" name="TextBox 2">
            <a:extLst>
              <a:ext uri="{FF2B5EF4-FFF2-40B4-BE49-F238E27FC236}">
                <a16:creationId xmlns:a16="http://schemas.microsoft.com/office/drawing/2014/main" id="{E57894E9-C4C1-A14C-0D42-D50047766D78}"/>
              </a:ext>
            </a:extLst>
          </p:cNvPr>
          <p:cNvSpPr txBox="1"/>
          <p:nvPr/>
        </p:nvSpPr>
        <p:spPr>
          <a:xfrm>
            <a:off x="839788" y="4263026"/>
            <a:ext cx="5507157" cy="14034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lnSpc>
                <a:spcPct val="120000"/>
              </a:lnSpc>
            </a:pPr>
            <a:r>
              <a:rPr lang="en-US" sz="2400" dirty="0">
                <a:latin typeface="Poppins" pitchFamily="2" charset="77"/>
                <a:cs typeface="Poppins" pitchFamily="2" charset="77"/>
              </a:rPr>
              <a:t>The hens are vaccinated, and the eggs are carefully checked to keep them safe to eat. </a:t>
            </a:r>
          </a:p>
        </p:txBody>
      </p:sp>
      <p:pic>
        <p:nvPicPr>
          <p:cNvPr id="2" name="Picture 1">
            <a:extLst>
              <a:ext uri="{FF2B5EF4-FFF2-40B4-BE49-F238E27FC236}">
                <a16:creationId xmlns:a16="http://schemas.microsoft.com/office/drawing/2014/main" id="{C179F842-050C-5042-908F-759D1BD9C607}"/>
              </a:ext>
            </a:extLst>
          </p:cNvPr>
          <p:cNvPicPr>
            <a:picLocks noChangeAspect="1"/>
          </p:cNvPicPr>
          <p:nvPr/>
        </p:nvPicPr>
        <p:blipFill>
          <a:blip r:embed="rId3">
            <a:extLst>
              <a:ext uri="{28A0092B-C50C-407E-A947-70E740481C1C}">
                <a14:useLocalDpi xmlns:a14="http://schemas.microsoft.com/office/drawing/2010/main" val="0"/>
              </a:ext>
            </a:extLst>
          </a:blip>
          <a:srcRect l="24707" r="24707"/>
          <a:stretch/>
        </p:blipFill>
        <p:spPr>
          <a:xfrm>
            <a:off x="12429601" y="0"/>
            <a:ext cx="5263087" cy="6935226"/>
          </a:xfrm>
          <a:prstGeom prst="rect">
            <a:avLst/>
          </a:prstGeom>
        </p:spPr>
      </p:pic>
      <p:pic>
        <p:nvPicPr>
          <p:cNvPr id="8" name="Picture 7">
            <a:extLst>
              <a:ext uri="{FF2B5EF4-FFF2-40B4-BE49-F238E27FC236}">
                <a16:creationId xmlns:a16="http://schemas.microsoft.com/office/drawing/2014/main" id="{1AAA344F-B92E-FFFD-D7E8-5689073997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97970">
            <a:off x="7906812" y="1135829"/>
            <a:ext cx="4848606" cy="6858000"/>
          </a:xfrm>
          <a:prstGeom prst="rect">
            <a:avLst/>
          </a:prstGeom>
        </p:spPr>
      </p:pic>
      <p:sp>
        <p:nvSpPr>
          <p:cNvPr id="7" name="Title 1">
            <a:extLst>
              <a:ext uri="{FF2B5EF4-FFF2-40B4-BE49-F238E27FC236}">
                <a16:creationId xmlns:a16="http://schemas.microsoft.com/office/drawing/2014/main" id="{4A9DD190-8960-C1D9-BFAD-3494603C1787}"/>
              </a:ext>
            </a:extLst>
          </p:cNvPr>
          <p:cNvSpPr txBox="1">
            <a:spLocks/>
          </p:cNvSpPr>
          <p:nvPr/>
        </p:nvSpPr>
        <p:spPr>
          <a:xfrm>
            <a:off x="839788" y="1121722"/>
            <a:ext cx="5642025" cy="1371312"/>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b="1">
                <a:solidFill>
                  <a:srgbClr val="0B5AA2"/>
                </a:solidFill>
                <a:latin typeface="Poppins ExtraBold" pitchFamily="2" charset="77"/>
                <a:cs typeface="Poppins ExtraBold" pitchFamily="2" charset="77"/>
              </a:rPr>
              <a:t>Where do the eggs we eat come from?</a:t>
            </a:r>
            <a:endParaRPr lang="en-GB" b="1" dirty="0">
              <a:solidFill>
                <a:srgbClr val="0B5AA2"/>
              </a:solidFill>
              <a:latin typeface="Poppins ExtraBold" pitchFamily="2" charset="77"/>
              <a:cs typeface="Poppins ExtraBold" pitchFamily="2" charset="77"/>
            </a:endParaRPr>
          </a:p>
        </p:txBody>
      </p:sp>
    </p:spTree>
    <p:extLst>
      <p:ext uri="{BB962C8B-B14F-4D97-AF65-F5344CB8AC3E}">
        <p14:creationId xmlns:p14="http://schemas.microsoft.com/office/powerpoint/2010/main" val="12269416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1DFED"/>
        </a:solidFill>
        <a:effectLst/>
      </p:bgPr>
    </p:bg>
    <p:spTree>
      <p:nvGrpSpPr>
        <p:cNvPr id="1" name="">
          <a:extLst>
            <a:ext uri="{FF2B5EF4-FFF2-40B4-BE49-F238E27FC236}">
              <a16:creationId xmlns:a16="http://schemas.microsoft.com/office/drawing/2014/main" id="{F3797870-29DE-9EAA-02AF-1C57F82B20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276CA5-307B-2769-2AA8-8215C71C35FE}"/>
              </a:ext>
            </a:extLst>
          </p:cNvPr>
          <p:cNvSpPr>
            <a:spLocks noGrp="1"/>
          </p:cNvSpPr>
          <p:nvPr>
            <p:ph type="title"/>
          </p:nvPr>
        </p:nvSpPr>
        <p:spPr>
          <a:xfrm>
            <a:off x="839788" y="345805"/>
            <a:ext cx="10962877" cy="987954"/>
          </a:xfrm>
        </p:spPr>
        <p:txBody>
          <a:bodyPr/>
          <a:lstStyle/>
          <a:p>
            <a:pPr>
              <a:lnSpc>
                <a:spcPct val="100000"/>
              </a:lnSpc>
            </a:pPr>
            <a:r>
              <a:rPr lang="en-US" b="1" dirty="0">
                <a:solidFill>
                  <a:srgbClr val="0B5AA2"/>
                </a:solidFill>
                <a:latin typeface="Poppins ExtraBold" pitchFamily="2" charset="77"/>
                <a:cs typeface="Poppins ExtraBold" pitchFamily="2" charset="77"/>
              </a:rPr>
              <a:t>What do hens need to live well? </a:t>
            </a:r>
            <a:endParaRPr lang="en-GB" b="1" dirty="0">
              <a:solidFill>
                <a:srgbClr val="0B5AA2"/>
              </a:solidFill>
              <a:latin typeface="Poppins ExtraBold" pitchFamily="2" charset="77"/>
              <a:cs typeface="Poppins ExtraBold" pitchFamily="2" charset="77"/>
            </a:endParaRPr>
          </a:p>
        </p:txBody>
      </p:sp>
      <p:sp>
        <p:nvSpPr>
          <p:cNvPr id="4" name="TextBox 3">
            <a:extLst>
              <a:ext uri="{FF2B5EF4-FFF2-40B4-BE49-F238E27FC236}">
                <a16:creationId xmlns:a16="http://schemas.microsoft.com/office/drawing/2014/main" id="{A3EB0FBC-3A2B-E174-AACB-7D22867BD78D}"/>
              </a:ext>
            </a:extLst>
          </p:cNvPr>
          <p:cNvSpPr txBox="1"/>
          <p:nvPr/>
        </p:nvSpPr>
        <p:spPr>
          <a:xfrm>
            <a:off x="839789" y="1347042"/>
            <a:ext cx="641075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r>
              <a:rPr lang="en-US" sz="2400" b="1" dirty="0">
                <a:latin typeface="Poppins" pitchFamily="2" charset="77"/>
                <a:cs typeface="Poppins" pitchFamily="2" charset="77"/>
              </a:rPr>
              <a:t>To live well, hens need…</a:t>
            </a:r>
          </a:p>
        </p:txBody>
      </p:sp>
      <p:sp>
        <p:nvSpPr>
          <p:cNvPr id="6" name="TextBox 5">
            <a:extLst>
              <a:ext uri="{FF2B5EF4-FFF2-40B4-BE49-F238E27FC236}">
                <a16:creationId xmlns:a16="http://schemas.microsoft.com/office/drawing/2014/main" id="{DB598EDE-E8FB-B9E7-EDD8-265CF01FA9FF}"/>
              </a:ext>
            </a:extLst>
          </p:cNvPr>
          <p:cNvSpPr txBox="1"/>
          <p:nvPr/>
        </p:nvSpPr>
        <p:spPr>
          <a:xfrm>
            <a:off x="862187" y="6059811"/>
            <a:ext cx="103306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fontAlgn="base"/>
            <a:r>
              <a:rPr lang="en-US" sz="2400" dirty="0">
                <a:latin typeface="Poppins" pitchFamily="2" charset="77"/>
                <a:cs typeface="Poppins" pitchFamily="2" charset="77"/>
              </a:rPr>
              <a:t>Food</a:t>
            </a:r>
          </a:p>
        </p:txBody>
      </p:sp>
      <p:sp>
        <p:nvSpPr>
          <p:cNvPr id="18" name="TextBox 17">
            <a:extLst>
              <a:ext uri="{FF2B5EF4-FFF2-40B4-BE49-F238E27FC236}">
                <a16:creationId xmlns:a16="http://schemas.microsoft.com/office/drawing/2014/main" id="{35516BCE-2280-B7DA-F591-BE333DEFF55F}"/>
              </a:ext>
            </a:extLst>
          </p:cNvPr>
          <p:cNvSpPr txBox="1"/>
          <p:nvPr/>
        </p:nvSpPr>
        <p:spPr>
          <a:xfrm>
            <a:off x="3163314" y="4732335"/>
            <a:ext cx="128670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fontAlgn="base"/>
            <a:r>
              <a:rPr lang="en-US" sz="2400" dirty="0">
                <a:latin typeface="Poppins" pitchFamily="2" charset="77"/>
                <a:cs typeface="Poppins" pitchFamily="2" charset="77"/>
              </a:rPr>
              <a:t>Water</a:t>
            </a:r>
          </a:p>
        </p:txBody>
      </p:sp>
      <p:sp>
        <p:nvSpPr>
          <p:cNvPr id="19" name="TextBox 18">
            <a:extLst>
              <a:ext uri="{FF2B5EF4-FFF2-40B4-BE49-F238E27FC236}">
                <a16:creationId xmlns:a16="http://schemas.microsoft.com/office/drawing/2014/main" id="{55079D3B-BACD-950E-25BF-F25956ADCB42}"/>
              </a:ext>
            </a:extLst>
          </p:cNvPr>
          <p:cNvSpPr txBox="1"/>
          <p:nvPr/>
        </p:nvSpPr>
        <p:spPr>
          <a:xfrm>
            <a:off x="5452645" y="6123147"/>
            <a:ext cx="128670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fontAlgn="base"/>
            <a:r>
              <a:rPr lang="en-US" sz="2400" dirty="0">
                <a:latin typeface="Poppins" pitchFamily="2" charset="77"/>
                <a:cs typeface="Poppins" pitchFamily="2" charset="77"/>
              </a:rPr>
              <a:t>Space</a:t>
            </a:r>
          </a:p>
        </p:txBody>
      </p:sp>
      <p:sp>
        <p:nvSpPr>
          <p:cNvPr id="20" name="TextBox 19">
            <a:extLst>
              <a:ext uri="{FF2B5EF4-FFF2-40B4-BE49-F238E27FC236}">
                <a16:creationId xmlns:a16="http://schemas.microsoft.com/office/drawing/2014/main" id="{592772B6-6ECB-0F76-D740-1E9CBB7A7D2F}"/>
              </a:ext>
            </a:extLst>
          </p:cNvPr>
          <p:cNvSpPr txBox="1"/>
          <p:nvPr/>
        </p:nvSpPr>
        <p:spPr>
          <a:xfrm>
            <a:off x="7811285" y="4680117"/>
            <a:ext cx="128670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fontAlgn="base"/>
            <a:r>
              <a:rPr lang="en-US" sz="2400" dirty="0">
                <a:latin typeface="Poppins" pitchFamily="2" charset="77"/>
                <a:cs typeface="Poppins" pitchFamily="2" charset="77"/>
              </a:rPr>
              <a:t>Shelter</a:t>
            </a:r>
          </a:p>
        </p:txBody>
      </p:sp>
      <p:sp>
        <p:nvSpPr>
          <p:cNvPr id="21" name="TextBox 20">
            <a:extLst>
              <a:ext uri="{FF2B5EF4-FFF2-40B4-BE49-F238E27FC236}">
                <a16:creationId xmlns:a16="http://schemas.microsoft.com/office/drawing/2014/main" id="{6E040B20-37C1-85F2-E3F4-9AEFDAD2FAC3}"/>
              </a:ext>
            </a:extLst>
          </p:cNvPr>
          <p:cNvSpPr txBox="1"/>
          <p:nvPr/>
        </p:nvSpPr>
        <p:spPr>
          <a:xfrm>
            <a:off x="10169925" y="6105828"/>
            <a:ext cx="128670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fontAlgn="base"/>
            <a:r>
              <a:rPr lang="en-US" sz="2400" dirty="0">
                <a:latin typeface="Poppins" pitchFamily="2" charset="77"/>
                <a:cs typeface="Poppins" pitchFamily="2" charset="77"/>
              </a:rPr>
              <a:t>Care</a:t>
            </a:r>
          </a:p>
        </p:txBody>
      </p:sp>
      <p:sp>
        <p:nvSpPr>
          <p:cNvPr id="11" name="TextBox 10">
            <a:extLst>
              <a:ext uri="{FF2B5EF4-FFF2-40B4-BE49-F238E27FC236}">
                <a16:creationId xmlns:a16="http://schemas.microsoft.com/office/drawing/2014/main" id="{2DFB4145-C558-77E1-1482-2FFE26882AC2}"/>
              </a:ext>
            </a:extLst>
          </p:cNvPr>
          <p:cNvSpPr txBox="1"/>
          <p:nvPr/>
        </p:nvSpPr>
        <p:spPr>
          <a:xfrm>
            <a:off x="3160" y="7287207"/>
            <a:ext cx="225602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fontAlgn="base"/>
            <a:r>
              <a:rPr lang="en-US" sz="2000" dirty="0">
                <a:latin typeface="Poppins" pitchFamily="2" charset="77"/>
                <a:cs typeface="Poppins" pitchFamily="2" charset="77"/>
              </a:rPr>
              <a:t>Healthy food helps keep them strong. ​</a:t>
            </a:r>
          </a:p>
        </p:txBody>
      </p:sp>
      <p:sp>
        <p:nvSpPr>
          <p:cNvPr id="13" name="TextBox 12">
            <a:extLst>
              <a:ext uri="{FF2B5EF4-FFF2-40B4-BE49-F238E27FC236}">
                <a16:creationId xmlns:a16="http://schemas.microsoft.com/office/drawing/2014/main" id="{B5CC0844-B237-9FC2-D661-C3F0F10DBF59}"/>
              </a:ext>
            </a:extLst>
          </p:cNvPr>
          <p:cNvSpPr txBox="1"/>
          <p:nvPr/>
        </p:nvSpPr>
        <p:spPr>
          <a:xfrm>
            <a:off x="2410613" y="7251611"/>
            <a:ext cx="225602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fontAlgn="base"/>
            <a:r>
              <a:rPr lang="en-US" sz="2000" dirty="0">
                <a:latin typeface="Poppins" pitchFamily="2" charset="77"/>
                <a:cs typeface="Poppins" pitchFamily="2" charset="77"/>
              </a:rPr>
              <a:t>Clean, fresh water every day.</a:t>
            </a:r>
          </a:p>
        </p:txBody>
      </p:sp>
      <p:sp>
        <p:nvSpPr>
          <p:cNvPr id="22" name="TextBox 21">
            <a:extLst>
              <a:ext uri="{FF2B5EF4-FFF2-40B4-BE49-F238E27FC236}">
                <a16:creationId xmlns:a16="http://schemas.microsoft.com/office/drawing/2014/main" id="{AD3A8DFE-8A55-B17D-2993-2657D4A2742F}"/>
              </a:ext>
            </a:extLst>
          </p:cNvPr>
          <p:cNvSpPr txBox="1"/>
          <p:nvPr/>
        </p:nvSpPr>
        <p:spPr>
          <a:xfrm>
            <a:off x="4862482" y="7287207"/>
            <a:ext cx="225602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fontAlgn="base"/>
            <a:r>
              <a:rPr lang="en-US" sz="2000" dirty="0">
                <a:latin typeface="Poppins" pitchFamily="2" charset="77"/>
                <a:cs typeface="Poppins" pitchFamily="2" charset="77"/>
              </a:rPr>
              <a:t>Room to walk and stretch their wings.</a:t>
            </a:r>
          </a:p>
        </p:txBody>
      </p:sp>
      <p:sp>
        <p:nvSpPr>
          <p:cNvPr id="23" name="TextBox 22">
            <a:extLst>
              <a:ext uri="{FF2B5EF4-FFF2-40B4-BE49-F238E27FC236}">
                <a16:creationId xmlns:a16="http://schemas.microsoft.com/office/drawing/2014/main" id="{0D03A3DD-F0DF-312E-EA64-DB0422246524}"/>
              </a:ext>
            </a:extLst>
          </p:cNvPr>
          <p:cNvSpPr txBox="1"/>
          <p:nvPr/>
        </p:nvSpPr>
        <p:spPr>
          <a:xfrm>
            <a:off x="7269935" y="7287207"/>
            <a:ext cx="225602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fontAlgn="base"/>
            <a:r>
              <a:rPr lang="en-US" sz="2000" dirty="0">
                <a:latin typeface="Poppins" pitchFamily="2" charset="77"/>
                <a:cs typeface="Poppins" pitchFamily="2" charset="77"/>
              </a:rPr>
              <a:t>A safe place to rest and lay eggs. ​</a:t>
            </a:r>
          </a:p>
        </p:txBody>
      </p:sp>
      <p:sp>
        <p:nvSpPr>
          <p:cNvPr id="24" name="TextBox 23">
            <a:extLst>
              <a:ext uri="{FF2B5EF4-FFF2-40B4-BE49-F238E27FC236}">
                <a16:creationId xmlns:a16="http://schemas.microsoft.com/office/drawing/2014/main" id="{5FE59051-F861-629E-48F8-8CE6452244F8}"/>
              </a:ext>
            </a:extLst>
          </p:cNvPr>
          <p:cNvSpPr txBox="1"/>
          <p:nvPr/>
        </p:nvSpPr>
        <p:spPr>
          <a:xfrm>
            <a:off x="9693992" y="7287207"/>
            <a:ext cx="225602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fontAlgn="base"/>
            <a:r>
              <a:rPr lang="en-US" sz="2000" dirty="0">
                <a:latin typeface="Poppins" pitchFamily="2" charset="77"/>
                <a:cs typeface="Poppins" pitchFamily="2" charset="77"/>
              </a:rPr>
              <a:t>People who look after and care for them.  ​</a:t>
            </a:r>
          </a:p>
        </p:txBody>
      </p:sp>
      <p:pic>
        <p:nvPicPr>
          <p:cNvPr id="25" name="Picture 24">
            <a:extLst>
              <a:ext uri="{FF2B5EF4-FFF2-40B4-BE49-F238E27FC236}">
                <a16:creationId xmlns:a16="http://schemas.microsoft.com/office/drawing/2014/main" id="{939D3D83-2F40-218C-AF91-6DCD4F361858}"/>
              </a:ext>
            </a:extLst>
          </p:cNvPr>
          <p:cNvPicPr>
            <a:picLocks noChangeAspect="1"/>
          </p:cNvPicPr>
          <p:nvPr/>
        </p:nvPicPr>
        <p:blipFill>
          <a:blip r:embed="rId2">
            <a:extLst>
              <a:ext uri="{28A0092B-C50C-407E-A947-70E740481C1C}">
                <a14:useLocalDpi xmlns:a14="http://schemas.microsoft.com/office/drawing/2010/main" val="0"/>
              </a:ext>
            </a:extLst>
          </a:blip>
          <a:srcRect l="17371" r="17371"/>
          <a:stretch/>
        </p:blipFill>
        <p:spPr>
          <a:xfrm>
            <a:off x="337793" y="3793592"/>
            <a:ext cx="1989386" cy="2032144"/>
          </a:xfrm>
          <a:prstGeom prst="ellipse">
            <a:avLst/>
          </a:prstGeom>
          <a:ln w="38100">
            <a:solidFill>
              <a:srgbClr val="EE3F33"/>
            </a:solidFill>
          </a:ln>
        </p:spPr>
      </p:pic>
      <p:pic>
        <p:nvPicPr>
          <p:cNvPr id="26" name="Picture 25">
            <a:extLst>
              <a:ext uri="{FF2B5EF4-FFF2-40B4-BE49-F238E27FC236}">
                <a16:creationId xmlns:a16="http://schemas.microsoft.com/office/drawing/2014/main" id="{291A8412-63DA-2E95-5452-08E41D859B3C}"/>
              </a:ext>
            </a:extLst>
          </p:cNvPr>
          <p:cNvPicPr>
            <a:picLocks noChangeAspect="1"/>
          </p:cNvPicPr>
          <p:nvPr/>
        </p:nvPicPr>
        <p:blipFill>
          <a:blip r:embed="rId3">
            <a:extLst>
              <a:ext uri="{28A0092B-C50C-407E-A947-70E740481C1C}">
                <a14:useLocalDpi xmlns:a14="http://schemas.microsoft.com/office/drawing/2010/main" val="0"/>
              </a:ext>
            </a:extLst>
          </a:blip>
          <a:srcRect l="22142" t="11996" r="13414" b="50976"/>
          <a:stretch>
            <a:fillRect/>
          </a:stretch>
        </p:blipFill>
        <p:spPr>
          <a:xfrm>
            <a:off x="2764072" y="2515813"/>
            <a:ext cx="1989386" cy="2032143"/>
          </a:xfrm>
          <a:prstGeom prst="ellipse">
            <a:avLst/>
          </a:prstGeom>
          <a:ln w="38100">
            <a:solidFill>
              <a:srgbClr val="EE3F33"/>
            </a:solidFill>
          </a:ln>
        </p:spPr>
      </p:pic>
      <p:pic>
        <p:nvPicPr>
          <p:cNvPr id="27" name="Picture 26">
            <a:extLst>
              <a:ext uri="{FF2B5EF4-FFF2-40B4-BE49-F238E27FC236}">
                <a16:creationId xmlns:a16="http://schemas.microsoft.com/office/drawing/2014/main" id="{C594DD14-94ED-A0BE-6984-F0F36D0CD0A9}"/>
              </a:ext>
            </a:extLst>
          </p:cNvPr>
          <p:cNvPicPr>
            <a:picLocks noChangeAspect="1"/>
          </p:cNvPicPr>
          <p:nvPr/>
        </p:nvPicPr>
        <p:blipFill>
          <a:blip r:embed="rId4">
            <a:extLst>
              <a:ext uri="{28A0092B-C50C-407E-A947-70E740481C1C}">
                <a14:useLocalDpi xmlns:a14="http://schemas.microsoft.com/office/drawing/2010/main" val="0"/>
              </a:ext>
            </a:extLst>
          </a:blip>
          <a:srcRect l="17368" r="17368"/>
          <a:stretch/>
        </p:blipFill>
        <p:spPr>
          <a:xfrm>
            <a:off x="5056893" y="3947095"/>
            <a:ext cx="1989386" cy="2032144"/>
          </a:xfrm>
          <a:prstGeom prst="ellipse">
            <a:avLst/>
          </a:prstGeom>
          <a:ln w="38100">
            <a:solidFill>
              <a:srgbClr val="EE3F33"/>
            </a:solidFill>
          </a:ln>
        </p:spPr>
      </p:pic>
      <p:pic>
        <p:nvPicPr>
          <p:cNvPr id="28" name="Picture 27">
            <a:extLst>
              <a:ext uri="{FF2B5EF4-FFF2-40B4-BE49-F238E27FC236}">
                <a16:creationId xmlns:a16="http://schemas.microsoft.com/office/drawing/2014/main" id="{C2D65C2F-4297-2F41-EF8F-309AAB5A8334}"/>
              </a:ext>
            </a:extLst>
          </p:cNvPr>
          <p:cNvPicPr>
            <a:picLocks noChangeAspect="1"/>
          </p:cNvPicPr>
          <p:nvPr/>
        </p:nvPicPr>
        <p:blipFill>
          <a:blip r:embed="rId5">
            <a:extLst>
              <a:ext uri="{28A0092B-C50C-407E-A947-70E740481C1C}">
                <a14:useLocalDpi xmlns:a14="http://schemas.microsoft.com/office/drawing/2010/main" val="0"/>
              </a:ext>
            </a:extLst>
          </a:blip>
          <a:srcRect l="9463" t="3800" r="24423" b="629"/>
          <a:stretch>
            <a:fillRect/>
          </a:stretch>
        </p:blipFill>
        <p:spPr>
          <a:xfrm>
            <a:off x="7403253" y="2412928"/>
            <a:ext cx="1989386" cy="2032143"/>
          </a:xfrm>
          <a:prstGeom prst="ellipse">
            <a:avLst/>
          </a:prstGeom>
          <a:ln w="38100">
            <a:solidFill>
              <a:srgbClr val="EE3F33"/>
            </a:solidFill>
          </a:ln>
        </p:spPr>
      </p:pic>
      <p:pic>
        <p:nvPicPr>
          <p:cNvPr id="29" name="Picture 28">
            <a:extLst>
              <a:ext uri="{FF2B5EF4-FFF2-40B4-BE49-F238E27FC236}">
                <a16:creationId xmlns:a16="http://schemas.microsoft.com/office/drawing/2014/main" id="{B9B1D4F1-17E8-C686-13B4-ACA6F011D054}"/>
              </a:ext>
            </a:extLst>
          </p:cNvPr>
          <p:cNvPicPr>
            <a:picLocks noChangeAspect="1"/>
          </p:cNvPicPr>
          <p:nvPr/>
        </p:nvPicPr>
        <p:blipFill>
          <a:blip r:embed="rId6">
            <a:extLst>
              <a:ext uri="{28A0092B-C50C-407E-A947-70E740481C1C}">
                <a14:useLocalDpi xmlns:a14="http://schemas.microsoft.com/office/drawing/2010/main" val="0"/>
              </a:ext>
            </a:extLst>
          </a:blip>
          <a:srcRect l="17368" r="17368"/>
          <a:stretch/>
        </p:blipFill>
        <p:spPr>
          <a:xfrm>
            <a:off x="9748783" y="3793592"/>
            <a:ext cx="1989386" cy="2032144"/>
          </a:xfrm>
          <a:prstGeom prst="ellipse">
            <a:avLst/>
          </a:prstGeom>
          <a:ln w="38100">
            <a:solidFill>
              <a:srgbClr val="EE3F33"/>
            </a:solidFill>
          </a:ln>
        </p:spPr>
      </p:pic>
    </p:spTree>
    <p:extLst>
      <p:ext uri="{BB962C8B-B14F-4D97-AF65-F5344CB8AC3E}">
        <p14:creationId xmlns:p14="http://schemas.microsoft.com/office/powerpoint/2010/main" val="15168330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anim calcmode="lin" valueType="num">
                                      <p:cBhvr>
                                        <p:cTn id="25" dur="1000" fill="hold"/>
                                        <p:tgtEl>
                                          <p:spTgt spid="26"/>
                                        </p:tgtEl>
                                        <p:attrNameLst>
                                          <p:attrName>ppt_x</p:attrName>
                                        </p:attrNameLst>
                                      </p:cBhvr>
                                      <p:tavLst>
                                        <p:tav tm="0">
                                          <p:val>
                                            <p:strVal val="#ppt_x"/>
                                          </p:val>
                                        </p:tav>
                                        <p:tav tm="100000">
                                          <p:val>
                                            <p:strVal val="#ppt_x"/>
                                          </p:val>
                                        </p:tav>
                                      </p:tavLst>
                                    </p:anim>
                                    <p:anim calcmode="lin" valueType="num">
                                      <p:cBhvr>
                                        <p:cTn id="2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1000"/>
                                        <p:tgtEl>
                                          <p:spTgt spid="27"/>
                                        </p:tgtEl>
                                      </p:cBhvr>
                                    </p:animEffect>
                                    <p:anim calcmode="lin" valueType="num">
                                      <p:cBhvr>
                                        <p:cTn id="37" dur="1000" fill="hold"/>
                                        <p:tgtEl>
                                          <p:spTgt spid="27"/>
                                        </p:tgtEl>
                                        <p:attrNameLst>
                                          <p:attrName>ppt_x</p:attrName>
                                        </p:attrNameLst>
                                      </p:cBhvr>
                                      <p:tavLst>
                                        <p:tav tm="0">
                                          <p:val>
                                            <p:strVal val="#ppt_x"/>
                                          </p:val>
                                        </p:tav>
                                        <p:tav tm="100000">
                                          <p:val>
                                            <p:strVal val="#ppt_x"/>
                                          </p:val>
                                        </p:tav>
                                      </p:tavLst>
                                    </p:anim>
                                    <p:anim calcmode="lin" valueType="num">
                                      <p:cBhvr>
                                        <p:cTn id="3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1000"/>
                                        <p:tgtEl>
                                          <p:spTgt spid="28"/>
                                        </p:tgtEl>
                                      </p:cBhvr>
                                    </p:animEffect>
                                    <p:anim calcmode="lin" valueType="num">
                                      <p:cBhvr>
                                        <p:cTn id="49" dur="1000" fill="hold"/>
                                        <p:tgtEl>
                                          <p:spTgt spid="28"/>
                                        </p:tgtEl>
                                        <p:attrNameLst>
                                          <p:attrName>ppt_x</p:attrName>
                                        </p:attrNameLst>
                                      </p:cBhvr>
                                      <p:tavLst>
                                        <p:tav tm="0">
                                          <p:val>
                                            <p:strVal val="#ppt_x"/>
                                          </p:val>
                                        </p:tav>
                                        <p:tav tm="100000">
                                          <p:val>
                                            <p:strVal val="#ppt_x"/>
                                          </p:val>
                                        </p:tav>
                                      </p:tavLst>
                                    </p:anim>
                                    <p:anim calcmode="lin" valueType="num">
                                      <p:cBhvr>
                                        <p:cTn id="5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1000"/>
                                        <p:tgtEl>
                                          <p:spTgt spid="21"/>
                                        </p:tgtEl>
                                      </p:cBhvr>
                                    </p:animEffect>
                                    <p:anim calcmode="lin" valueType="num">
                                      <p:cBhvr>
                                        <p:cTn id="56" dur="1000" fill="hold"/>
                                        <p:tgtEl>
                                          <p:spTgt spid="21"/>
                                        </p:tgtEl>
                                        <p:attrNameLst>
                                          <p:attrName>ppt_x</p:attrName>
                                        </p:attrNameLst>
                                      </p:cBhvr>
                                      <p:tavLst>
                                        <p:tav tm="0">
                                          <p:val>
                                            <p:strVal val="#ppt_x"/>
                                          </p:val>
                                        </p:tav>
                                        <p:tav tm="100000">
                                          <p:val>
                                            <p:strVal val="#ppt_x"/>
                                          </p:val>
                                        </p:tav>
                                      </p:tavLst>
                                    </p:anim>
                                    <p:anim calcmode="lin" valueType="num">
                                      <p:cBhvr>
                                        <p:cTn id="57" dur="1000" fill="hold"/>
                                        <p:tgtEl>
                                          <p:spTgt spid="21"/>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1000"/>
                                        <p:tgtEl>
                                          <p:spTgt spid="29"/>
                                        </p:tgtEl>
                                      </p:cBhvr>
                                    </p:animEffect>
                                    <p:anim calcmode="lin" valueType="num">
                                      <p:cBhvr>
                                        <p:cTn id="61" dur="1000" fill="hold"/>
                                        <p:tgtEl>
                                          <p:spTgt spid="29"/>
                                        </p:tgtEl>
                                        <p:attrNameLst>
                                          <p:attrName>ppt_x</p:attrName>
                                        </p:attrNameLst>
                                      </p:cBhvr>
                                      <p:tavLst>
                                        <p:tav tm="0">
                                          <p:val>
                                            <p:strVal val="#ppt_x"/>
                                          </p:val>
                                        </p:tav>
                                        <p:tav tm="100000">
                                          <p:val>
                                            <p:strVal val="#ppt_x"/>
                                          </p:val>
                                        </p:tav>
                                      </p:tavLst>
                                    </p:anim>
                                    <p:anim calcmode="lin" valueType="num">
                                      <p:cBhvr>
                                        <p:cTn id="6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p:bldP spid="19" grpId="0"/>
      <p:bldP spid="20"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1DFED"/>
        </a:solidFill>
        <a:effectLst/>
      </p:bgPr>
    </p:bg>
    <p:spTree>
      <p:nvGrpSpPr>
        <p:cNvPr id="1" name="">
          <a:extLst>
            <a:ext uri="{FF2B5EF4-FFF2-40B4-BE49-F238E27FC236}">
              <a16:creationId xmlns:a16="http://schemas.microsoft.com/office/drawing/2014/main" id="{18B5272B-7FBF-4626-06E1-2DB28EF7205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48E74E9-7069-1B38-311F-B8C25A1A06DC}"/>
              </a:ext>
            </a:extLst>
          </p:cNvPr>
          <p:cNvPicPr>
            <a:picLocks noChangeAspect="1"/>
          </p:cNvPicPr>
          <p:nvPr/>
        </p:nvPicPr>
        <p:blipFill>
          <a:blip r:embed="rId2">
            <a:extLst>
              <a:ext uri="{28A0092B-C50C-407E-A947-70E740481C1C}">
                <a14:useLocalDpi xmlns:a14="http://schemas.microsoft.com/office/drawing/2010/main" val="0"/>
              </a:ext>
            </a:extLst>
          </a:blip>
          <a:srcRect l="22142" t="11996" r="13414" b="50976"/>
          <a:stretch>
            <a:fillRect/>
          </a:stretch>
        </p:blipFill>
        <p:spPr>
          <a:xfrm>
            <a:off x="2649437" y="2777520"/>
            <a:ext cx="1989386" cy="2032143"/>
          </a:xfrm>
          <a:prstGeom prst="ellipse">
            <a:avLst/>
          </a:prstGeom>
          <a:ln w="38100">
            <a:solidFill>
              <a:srgbClr val="EE3F33"/>
            </a:solidFill>
          </a:ln>
        </p:spPr>
      </p:pic>
      <p:pic>
        <p:nvPicPr>
          <p:cNvPr id="5" name="Picture 4">
            <a:extLst>
              <a:ext uri="{FF2B5EF4-FFF2-40B4-BE49-F238E27FC236}">
                <a16:creationId xmlns:a16="http://schemas.microsoft.com/office/drawing/2014/main" id="{DD6D4CBB-BF32-DD6F-1A59-D973D9EE34C3}"/>
              </a:ext>
            </a:extLst>
          </p:cNvPr>
          <p:cNvPicPr>
            <a:picLocks noChangeAspect="1"/>
          </p:cNvPicPr>
          <p:nvPr/>
        </p:nvPicPr>
        <p:blipFill>
          <a:blip r:embed="rId3">
            <a:extLst>
              <a:ext uri="{28A0092B-C50C-407E-A947-70E740481C1C}">
                <a14:useLocalDpi xmlns:a14="http://schemas.microsoft.com/office/drawing/2010/main" val="0"/>
              </a:ext>
            </a:extLst>
          </a:blip>
          <a:srcRect l="17371" r="17371"/>
          <a:stretch/>
        </p:blipFill>
        <p:spPr>
          <a:xfrm>
            <a:off x="241985" y="2777520"/>
            <a:ext cx="1989386" cy="2032144"/>
          </a:xfrm>
          <a:prstGeom prst="ellipse">
            <a:avLst/>
          </a:prstGeom>
          <a:ln w="38100">
            <a:solidFill>
              <a:srgbClr val="EE3F33"/>
            </a:solidFill>
          </a:ln>
        </p:spPr>
      </p:pic>
      <p:pic>
        <p:nvPicPr>
          <p:cNvPr id="6" name="Picture 5">
            <a:extLst>
              <a:ext uri="{FF2B5EF4-FFF2-40B4-BE49-F238E27FC236}">
                <a16:creationId xmlns:a16="http://schemas.microsoft.com/office/drawing/2014/main" id="{AA68D6AC-AC0F-BB3B-E64D-1B4D00927113}"/>
              </a:ext>
            </a:extLst>
          </p:cNvPr>
          <p:cNvPicPr>
            <a:picLocks noChangeAspect="1"/>
          </p:cNvPicPr>
          <p:nvPr/>
        </p:nvPicPr>
        <p:blipFill>
          <a:blip r:embed="rId4">
            <a:extLst>
              <a:ext uri="{28A0092B-C50C-407E-A947-70E740481C1C}">
                <a14:useLocalDpi xmlns:a14="http://schemas.microsoft.com/office/drawing/2010/main" val="0"/>
              </a:ext>
            </a:extLst>
          </a:blip>
          <a:srcRect l="9463" t="3800" r="24423" b="629"/>
          <a:stretch>
            <a:fillRect/>
          </a:stretch>
        </p:blipFill>
        <p:spPr>
          <a:xfrm>
            <a:off x="7464346" y="2777520"/>
            <a:ext cx="1989386" cy="2032143"/>
          </a:xfrm>
          <a:prstGeom prst="ellipse">
            <a:avLst/>
          </a:prstGeom>
          <a:ln w="38100">
            <a:solidFill>
              <a:srgbClr val="EE3F33"/>
            </a:solidFill>
          </a:ln>
        </p:spPr>
      </p:pic>
      <p:pic>
        <p:nvPicPr>
          <p:cNvPr id="15" name="Picture 14">
            <a:extLst>
              <a:ext uri="{FF2B5EF4-FFF2-40B4-BE49-F238E27FC236}">
                <a16:creationId xmlns:a16="http://schemas.microsoft.com/office/drawing/2014/main" id="{64699AA7-7C6A-1077-A22D-5FDA045511C0}"/>
              </a:ext>
            </a:extLst>
          </p:cNvPr>
          <p:cNvPicPr>
            <a:picLocks noChangeAspect="1"/>
          </p:cNvPicPr>
          <p:nvPr/>
        </p:nvPicPr>
        <p:blipFill>
          <a:blip r:embed="rId5">
            <a:extLst>
              <a:ext uri="{28A0092B-C50C-407E-A947-70E740481C1C}">
                <a14:useLocalDpi xmlns:a14="http://schemas.microsoft.com/office/drawing/2010/main" val="0"/>
              </a:ext>
            </a:extLst>
          </a:blip>
          <a:srcRect l="17368" r="17368"/>
          <a:stretch/>
        </p:blipFill>
        <p:spPr>
          <a:xfrm>
            <a:off x="5056892" y="2777520"/>
            <a:ext cx="1989386" cy="2032144"/>
          </a:xfrm>
          <a:prstGeom prst="ellipse">
            <a:avLst/>
          </a:prstGeom>
          <a:ln w="38100">
            <a:solidFill>
              <a:srgbClr val="EE3F33"/>
            </a:solidFill>
          </a:ln>
        </p:spPr>
      </p:pic>
      <p:pic>
        <p:nvPicPr>
          <p:cNvPr id="17" name="Picture 16">
            <a:extLst>
              <a:ext uri="{FF2B5EF4-FFF2-40B4-BE49-F238E27FC236}">
                <a16:creationId xmlns:a16="http://schemas.microsoft.com/office/drawing/2014/main" id="{7F7BA10D-B842-68A5-B349-7ACC96D308E1}"/>
              </a:ext>
            </a:extLst>
          </p:cNvPr>
          <p:cNvPicPr>
            <a:picLocks noChangeAspect="1"/>
          </p:cNvPicPr>
          <p:nvPr/>
        </p:nvPicPr>
        <p:blipFill>
          <a:blip r:embed="rId6">
            <a:extLst>
              <a:ext uri="{28A0092B-C50C-407E-A947-70E740481C1C}">
                <a14:useLocalDpi xmlns:a14="http://schemas.microsoft.com/office/drawing/2010/main" val="0"/>
              </a:ext>
            </a:extLst>
          </a:blip>
          <a:srcRect l="17368" r="17368"/>
          <a:stretch/>
        </p:blipFill>
        <p:spPr>
          <a:xfrm>
            <a:off x="9871799" y="2777520"/>
            <a:ext cx="1989386" cy="2032144"/>
          </a:xfrm>
          <a:prstGeom prst="ellipse">
            <a:avLst/>
          </a:prstGeom>
          <a:ln w="38100">
            <a:solidFill>
              <a:srgbClr val="EE3F33"/>
            </a:solidFill>
          </a:ln>
        </p:spPr>
      </p:pic>
      <p:sp>
        <p:nvSpPr>
          <p:cNvPr id="22" name="TextBox 21">
            <a:extLst>
              <a:ext uri="{FF2B5EF4-FFF2-40B4-BE49-F238E27FC236}">
                <a16:creationId xmlns:a16="http://schemas.microsoft.com/office/drawing/2014/main" id="{396106DD-A530-9379-9D18-F8A6ADFB3C75}"/>
              </a:ext>
            </a:extLst>
          </p:cNvPr>
          <p:cNvSpPr txBox="1"/>
          <p:nvPr/>
        </p:nvSpPr>
        <p:spPr>
          <a:xfrm>
            <a:off x="108666" y="5049294"/>
            <a:ext cx="225602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fontAlgn="base"/>
            <a:r>
              <a:rPr lang="en-US" sz="2000" dirty="0">
                <a:latin typeface="Poppins" pitchFamily="2" charset="77"/>
                <a:cs typeface="Poppins" pitchFamily="2" charset="77"/>
              </a:rPr>
              <a:t>Healthy food helps keep them strong. ​</a:t>
            </a:r>
          </a:p>
        </p:txBody>
      </p:sp>
      <p:sp>
        <p:nvSpPr>
          <p:cNvPr id="24" name="TextBox 23">
            <a:extLst>
              <a:ext uri="{FF2B5EF4-FFF2-40B4-BE49-F238E27FC236}">
                <a16:creationId xmlns:a16="http://schemas.microsoft.com/office/drawing/2014/main" id="{7C2B41F8-3B68-D0D1-DB3F-4879DF218534}"/>
              </a:ext>
            </a:extLst>
          </p:cNvPr>
          <p:cNvSpPr txBox="1"/>
          <p:nvPr/>
        </p:nvSpPr>
        <p:spPr>
          <a:xfrm>
            <a:off x="2516119" y="5013698"/>
            <a:ext cx="225602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fontAlgn="base"/>
            <a:r>
              <a:rPr lang="en-US" sz="2000" dirty="0">
                <a:latin typeface="Poppins" pitchFamily="2" charset="77"/>
                <a:cs typeface="Poppins" pitchFamily="2" charset="77"/>
              </a:rPr>
              <a:t>Clean, fresh water every day.</a:t>
            </a:r>
          </a:p>
        </p:txBody>
      </p:sp>
      <p:sp>
        <p:nvSpPr>
          <p:cNvPr id="27" name="TextBox 26">
            <a:extLst>
              <a:ext uri="{FF2B5EF4-FFF2-40B4-BE49-F238E27FC236}">
                <a16:creationId xmlns:a16="http://schemas.microsoft.com/office/drawing/2014/main" id="{BE92D4DB-971D-254D-6AD4-1B2CBD72EA76}"/>
              </a:ext>
            </a:extLst>
          </p:cNvPr>
          <p:cNvSpPr txBox="1"/>
          <p:nvPr/>
        </p:nvSpPr>
        <p:spPr>
          <a:xfrm>
            <a:off x="4967988" y="5049294"/>
            <a:ext cx="225602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fontAlgn="base"/>
            <a:r>
              <a:rPr lang="en-US" sz="2000" dirty="0">
                <a:latin typeface="Poppins" pitchFamily="2" charset="77"/>
                <a:cs typeface="Poppins" pitchFamily="2" charset="77"/>
              </a:rPr>
              <a:t>Room to walk and stretch their wings.</a:t>
            </a:r>
          </a:p>
        </p:txBody>
      </p:sp>
      <p:sp>
        <p:nvSpPr>
          <p:cNvPr id="30" name="TextBox 29">
            <a:extLst>
              <a:ext uri="{FF2B5EF4-FFF2-40B4-BE49-F238E27FC236}">
                <a16:creationId xmlns:a16="http://schemas.microsoft.com/office/drawing/2014/main" id="{4FEA9B0B-F388-E12D-4CE8-DDE8C2F5843D}"/>
              </a:ext>
            </a:extLst>
          </p:cNvPr>
          <p:cNvSpPr txBox="1"/>
          <p:nvPr/>
        </p:nvSpPr>
        <p:spPr>
          <a:xfrm>
            <a:off x="7375441" y="5049294"/>
            <a:ext cx="225602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fontAlgn="base"/>
            <a:r>
              <a:rPr lang="en-US" sz="2000" dirty="0">
                <a:latin typeface="Poppins" pitchFamily="2" charset="77"/>
                <a:cs typeface="Poppins" pitchFamily="2" charset="77"/>
              </a:rPr>
              <a:t>A safe place to rest and lay eggs. ​</a:t>
            </a:r>
          </a:p>
        </p:txBody>
      </p:sp>
      <p:sp>
        <p:nvSpPr>
          <p:cNvPr id="33" name="TextBox 32">
            <a:extLst>
              <a:ext uri="{FF2B5EF4-FFF2-40B4-BE49-F238E27FC236}">
                <a16:creationId xmlns:a16="http://schemas.microsoft.com/office/drawing/2014/main" id="{E5A3945C-E759-8C11-0163-8CDD805A530A}"/>
              </a:ext>
            </a:extLst>
          </p:cNvPr>
          <p:cNvSpPr txBox="1"/>
          <p:nvPr/>
        </p:nvSpPr>
        <p:spPr>
          <a:xfrm>
            <a:off x="9799498" y="5049294"/>
            <a:ext cx="225602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fontAlgn="base"/>
            <a:r>
              <a:rPr lang="en-US" sz="2000" dirty="0">
                <a:latin typeface="Poppins" pitchFamily="2" charset="77"/>
                <a:cs typeface="Poppins" pitchFamily="2" charset="77"/>
              </a:rPr>
              <a:t>People who look after and care for them.  ​</a:t>
            </a:r>
          </a:p>
        </p:txBody>
      </p:sp>
      <p:sp>
        <p:nvSpPr>
          <p:cNvPr id="9" name="Title 1">
            <a:extLst>
              <a:ext uri="{FF2B5EF4-FFF2-40B4-BE49-F238E27FC236}">
                <a16:creationId xmlns:a16="http://schemas.microsoft.com/office/drawing/2014/main" id="{A66B3666-A644-5541-4093-CDA294039541}"/>
              </a:ext>
            </a:extLst>
          </p:cNvPr>
          <p:cNvSpPr>
            <a:spLocks noGrp="1"/>
          </p:cNvSpPr>
          <p:nvPr>
            <p:ph type="title"/>
          </p:nvPr>
        </p:nvSpPr>
        <p:spPr>
          <a:xfrm>
            <a:off x="839788" y="345805"/>
            <a:ext cx="10962877" cy="987954"/>
          </a:xfrm>
        </p:spPr>
        <p:txBody>
          <a:bodyPr/>
          <a:lstStyle/>
          <a:p>
            <a:pPr>
              <a:lnSpc>
                <a:spcPct val="100000"/>
              </a:lnSpc>
            </a:pPr>
            <a:r>
              <a:rPr lang="en-US" b="1" dirty="0">
                <a:solidFill>
                  <a:srgbClr val="0B5AA2"/>
                </a:solidFill>
                <a:latin typeface="Poppins ExtraBold" pitchFamily="2" charset="77"/>
                <a:cs typeface="Poppins ExtraBold" pitchFamily="2" charset="77"/>
              </a:rPr>
              <a:t>What do hens need to live well? </a:t>
            </a:r>
            <a:endParaRPr lang="en-GB" b="1" dirty="0">
              <a:solidFill>
                <a:srgbClr val="0B5AA2"/>
              </a:solidFill>
              <a:latin typeface="Poppins ExtraBold" pitchFamily="2" charset="77"/>
              <a:cs typeface="Poppins ExtraBold" pitchFamily="2" charset="77"/>
            </a:endParaRPr>
          </a:p>
        </p:txBody>
      </p:sp>
      <p:sp>
        <p:nvSpPr>
          <p:cNvPr id="10" name="TextBox 9">
            <a:extLst>
              <a:ext uri="{FF2B5EF4-FFF2-40B4-BE49-F238E27FC236}">
                <a16:creationId xmlns:a16="http://schemas.microsoft.com/office/drawing/2014/main" id="{B8A4D430-CB33-5C5C-F564-491705278886}"/>
              </a:ext>
            </a:extLst>
          </p:cNvPr>
          <p:cNvSpPr txBox="1"/>
          <p:nvPr/>
        </p:nvSpPr>
        <p:spPr>
          <a:xfrm>
            <a:off x="839789" y="1347042"/>
            <a:ext cx="641075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r>
              <a:rPr lang="en-US" sz="2400" b="1" dirty="0">
                <a:latin typeface="Poppins" pitchFamily="2" charset="77"/>
                <a:cs typeface="Poppins" pitchFamily="2" charset="77"/>
              </a:rPr>
              <a:t>To live well, hens need…</a:t>
            </a:r>
          </a:p>
        </p:txBody>
      </p:sp>
    </p:spTree>
    <p:extLst>
      <p:ext uri="{BB962C8B-B14F-4D97-AF65-F5344CB8AC3E}">
        <p14:creationId xmlns:p14="http://schemas.microsoft.com/office/powerpoint/2010/main" val="1105840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16FC0-403A-60FF-B5B0-0DB73F2EA62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DDDFFAE-D490-254A-3120-BCE060DC32C3}"/>
              </a:ext>
            </a:extLst>
          </p:cNvPr>
          <p:cNvSpPr txBox="1"/>
          <p:nvPr/>
        </p:nvSpPr>
        <p:spPr>
          <a:xfrm>
            <a:off x="839788" y="2246081"/>
            <a:ext cx="6410758" cy="40626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20000"/>
              </a:lnSpc>
            </a:pPr>
            <a:r>
              <a:rPr lang="en-US" sz="2400" dirty="0">
                <a:latin typeface="Poppins"/>
                <a:cs typeface="Poppins"/>
              </a:rPr>
              <a:t>Most farmers want to look after hens well, but sadly some hens haven't always had enough space or the right care. When hens don't get enough space, food or care, they can't live as well as they should. </a:t>
            </a:r>
          </a:p>
          <a:p>
            <a:pPr>
              <a:lnSpc>
                <a:spcPct val="120000"/>
              </a:lnSpc>
            </a:pPr>
            <a:endParaRPr lang="en-US" sz="2400" dirty="0">
              <a:latin typeface="Poppins" pitchFamily="2" charset="77"/>
              <a:cs typeface="Poppins" pitchFamily="2" charset="77"/>
            </a:endParaRPr>
          </a:p>
          <a:p>
            <a:pPr>
              <a:lnSpc>
                <a:spcPct val="120000"/>
              </a:lnSpc>
            </a:pPr>
            <a:r>
              <a:rPr lang="en-US" sz="2400" b="1" dirty="0">
                <a:latin typeface="Poppins" pitchFamily="2" charset="77"/>
                <a:cs typeface="Poppins" pitchFamily="2" charset="77"/>
              </a:rPr>
              <a:t>Why is it important that hens have enough space and care? </a:t>
            </a:r>
          </a:p>
        </p:txBody>
      </p:sp>
      <p:sp>
        <p:nvSpPr>
          <p:cNvPr id="3" name="Title 1">
            <a:extLst>
              <a:ext uri="{FF2B5EF4-FFF2-40B4-BE49-F238E27FC236}">
                <a16:creationId xmlns:a16="http://schemas.microsoft.com/office/drawing/2014/main" id="{DC4C862F-4D15-FF8E-7AEF-C5C7545FEBA9}"/>
              </a:ext>
            </a:extLst>
          </p:cNvPr>
          <p:cNvSpPr txBox="1">
            <a:spLocks/>
          </p:cNvSpPr>
          <p:nvPr/>
        </p:nvSpPr>
        <p:spPr>
          <a:xfrm>
            <a:off x="839789" y="317500"/>
            <a:ext cx="6410758" cy="18161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b="1" dirty="0">
                <a:solidFill>
                  <a:srgbClr val="EE3F33"/>
                </a:solidFill>
                <a:latin typeface="Poppins ExtraBold" pitchFamily="2" charset="77"/>
                <a:cs typeface="Poppins ExtraBold" pitchFamily="2" charset="77"/>
              </a:rPr>
              <a:t>Welfare can be different</a:t>
            </a:r>
            <a:endParaRPr lang="en-GB" sz="4800" b="1" dirty="0">
              <a:solidFill>
                <a:srgbClr val="0B5AA2"/>
              </a:solidFill>
              <a:latin typeface="Poppins ExtraBold" pitchFamily="2" charset="77"/>
              <a:cs typeface="Poppins ExtraBold" pitchFamily="2" charset="77"/>
            </a:endParaRPr>
          </a:p>
        </p:txBody>
      </p:sp>
      <p:pic>
        <p:nvPicPr>
          <p:cNvPr id="12" name="Picture 11">
            <a:extLst>
              <a:ext uri="{FF2B5EF4-FFF2-40B4-BE49-F238E27FC236}">
                <a16:creationId xmlns:a16="http://schemas.microsoft.com/office/drawing/2014/main" id="{392CC954-BA05-DFD4-F871-2E290778B22B}"/>
              </a:ext>
            </a:extLst>
          </p:cNvPr>
          <p:cNvPicPr>
            <a:picLocks noChangeAspect="1"/>
          </p:cNvPicPr>
          <p:nvPr/>
        </p:nvPicPr>
        <p:blipFill>
          <a:blip r:embed="rId3">
            <a:extLst>
              <a:ext uri="{28A0092B-C50C-407E-A947-70E740481C1C}">
                <a14:useLocalDpi xmlns:a14="http://schemas.microsoft.com/office/drawing/2010/main" val="0"/>
              </a:ext>
            </a:extLst>
          </a:blip>
          <a:srcRect l="5838" r="5838"/>
          <a:stretch/>
        </p:blipFill>
        <p:spPr>
          <a:xfrm>
            <a:off x="8153400" y="0"/>
            <a:ext cx="4038600" cy="6858000"/>
          </a:xfrm>
          <a:prstGeom prst="rect">
            <a:avLst/>
          </a:prstGeom>
        </p:spPr>
      </p:pic>
    </p:spTree>
    <p:extLst>
      <p:ext uri="{BB962C8B-B14F-4D97-AF65-F5344CB8AC3E}">
        <p14:creationId xmlns:p14="http://schemas.microsoft.com/office/powerpoint/2010/main" val="299451573"/>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CB85D-AA91-0266-43F6-2C3527EA3C01}"/>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CB461776-1F15-9441-6FA9-D5A11A7912C3}"/>
              </a:ext>
            </a:extLst>
          </p:cNvPr>
          <p:cNvSpPr txBox="1">
            <a:spLocks/>
          </p:cNvSpPr>
          <p:nvPr/>
        </p:nvSpPr>
        <p:spPr>
          <a:xfrm>
            <a:off x="839788" y="340619"/>
            <a:ext cx="9173890" cy="7547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EE3F33"/>
                </a:solidFill>
                <a:latin typeface="Poppins ExtraBold" pitchFamily="2" charset="77"/>
                <a:cs typeface="Poppins ExtraBold" pitchFamily="2" charset="77"/>
              </a:rPr>
              <a:t>What makes a good hen home?</a:t>
            </a:r>
            <a:endParaRPr lang="en-GB" sz="4000" b="1" dirty="0">
              <a:solidFill>
                <a:srgbClr val="0B5AA2"/>
              </a:solidFill>
              <a:latin typeface="Poppins ExtraBold" pitchFamily="2" charset="77"/>
              <a:cs typeface="Poppins ExtraBold" pitchFamily="2" charset="77"/>
            </a:endParaRPr>
          </a:p>
        </p:txBody>
      </p:sp>
      <p:grpSp>
        <p:nvGrpSpPr>
          <p:cNvPr id="9" name="Group 8">
            <a:extLst>
              <a:ext uri="{FF2B5EF4-FFF2-40B4-BE49-F238E27FC236}">
                <a16:creationId xmlns:a16="http://schemas.microsoft.com/office/drawing/2014/main" id="{ADEC9AEF-080F-5A82-17F5-6D46199A9EA2}"/>
              </a:ext>
            </a:extLst>
          </p:cNvPr>
          <p:cNvGrpSpPr/>
          <p:nvPr/>
        </p:nvGrpSpPr>
        <p:grpSpPr>
          <a:xfrm>
            <a:off x="839788" y="5151864"/>
            <a:ext cx="11341736" cy="1739014"/>
            <a:chOff x="839788" y="5151864"/>
            <a:chExt cx="11341736" cy="1739014"/>
          </a:xfrm>
        </p:grpSpPr>
        <p:sp>
          <p:nvSpPr>
            <p:cNvPr id="4" name="TextBox 3">
              <a:extLst>
                <a:ext uri="{FF2B5EF4-FFF2-40B4-BE49-F238E27FC236}">
                  <a16:creationId xmlns:a16="http://schemas.microsoft.com/office/drawing/2014/main" id="{44525CDF-1059-81D7-BE27-FC42C89D2A39}"/>
                </a:ext>
              </a:extLst>
            </p:cNvPr>
            <p:cNvSpPr txBox="1"/>
            <p:nvPr/>
          </p:nvSpPr>
          <p:spPr>
            <a:xfrm>
              <a:off x="839788" y="5430543"/>
              <a:ext cx="6644965" cy="5908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20000"/>
                </a:lnSpc>
              </a:pPr>
              <a:r>
                <a:rPr lang="en-US" sz="2400" dirty="0">
                  <a:latin typeface="Poppins"/>
                  <a:cs typeface="Poppins"/>
                </a:rPr>
                <a:t>Different approved farming systems meet these needs in different ways. </a:t>
              </a:r>
              <a:endParaRPr lang="en-US" sz="2400" dirty="0">
                <a:latin typeface="Poppins" pitchFamily="2" charset="77"/>
                <a:cs typeface="Poppins" pitchFamily="2" charset="77"/>
              </a:endParaRPr>
            </a:p>
          </p:txBody>
        </p:sp>
        <p:pic>
          <p:nvPicPr>
            <p:cNvPr id="8" name="Picture 7">
              <a:extLst>
                <a:ext uri="{FF2B5EF4-FFF2-40B4-BE49-F238E27FC236}">
                  <a16:creationId xmlns:a16="http://schemas.microsoft.com/office/drawing/2014/main" id="{F71589E3-E48B-A7B8-58DB-0193C18C15A8}"/>
                </a:ext>
              </a:extLst>
            </p:cNvPr>
            <p:cNvPicPr>
              <a:picLocks noChangeAspect="1"/>
            </p:cNvPicPr>
            <p:nvPr/>
          </p:nvPicPr>
          <p:blipFill>
            <a:blip r:embed="rId3">
              <a:extLst>
                <a:ext uri="{28A0092B-C50C-407E-A947-70E740481C1C}">
                  <a14:useLocalDpi xmlns:a14="http://schemas.microsoft.com/office/drawing/2010/main" val="0"/>
                </a:ext>
              </a:extLst>
            </a:blip>
            <a:srcRect t="20548" b="18511"/>
            <a:stretch>
              <a:fillRect/>
            </a:stretch>
          </p:blipFill>
          <p:spPr>
            <a:xfrm>
              <a:off x="7901252" y="5151864"/>
              <a:ext cx="4280272" cy="1739014"/>
            </a:xfrm>
            <a:prstGeom prst="rect">
              <a:avLst/>
            </a:prstGeom>
          </p:spPr>
        </p:pic>
      </p:grpSp>
      <p:grpSp>
        <p:nvGrpSpPr>
          <p:cNvPr id="6" name="Group 5">
            <a:extLst>
              <a:ext uri="{FF2B5EF4-FFF2-40B4-BE49-F238E27FC236}">
                <a16:creationId xmlns:a16="http://schemas.microsoft.com/office/drawing/2014/main" id="{A9C6C586-86F0-8AE4-B176-389DBAAC7974}"/>
              </a:ext>
            </a:extLst>
          </p:cNvPr>
          <p:cNvGrpSpPr/>
          <p:nvPr/>
        </p:nvGrpSpPr>
        <p:grpSpPr>
          <a:xfrm>
            <a:off x="839787" y="1671863"/>
            <a:ext cx="11356055" cy="1739013"/>
            <a:chOff x="839787" y="1671863"/>
            <a:chExt cx="11356055" cy="1739013"/>
          </a:xfrm>
        </p:grpSpPr>
        <p:pic>
          <p:nvPicPr>
            <p:cNvPr id="11" name="Picture 10">
              <a:extLst>
                <a:ext uri="{FF2B5EF4-FFF2-40B4-BE49-F238E27FC236}">
                  <a16:creationId xmlns:a16="http://schemas.microsoft.com/office/drawing/2014/main" id="{5223DEDB-BBA9-84C2-9175-68C15B4673CB}"/>
                </a:ext>
              </a:extLst>
            </p:cNvPr>
            <p:cNvPicPr>
              <a:picLocks noChangeAspect="1"/>
            </p:cNvPicPr>
            <p:nvPr/>
          </p:nvPicPr>
          <p:blipFill>
            <a:blip r:embed="rId4">
              <a:extLst>
                <a:ext uri="{28A0092B-C50C-407E-A947-70E740481C1C}">
                  <a14:useLocalDpi xmlns:a14="http://schemas.microsoft.com/office/drawing/2010/main" val="0"/>
                </a:ext>
              </a:extLst>
            </a:blip>
            <a:srcRect t="24060" b="17702"/>
            <a:stretch>
              <a:fillRect/>
            </a:stretch>
          </p:blipFill>
          <p:spPr>
            <a:xfrm>
              <a:off x="7915570" y="1671863"/>
              <a:ext cx="4280272" cy="1739013"/>
            </a:xfrm>
            <a:prstGeom prst="rect">
              <a:avLst/>
            </a:prstGeom>
          </p:spPr>
        </p:pic>
        <p:sp>
          <p:nvSpPr>
            <p:cNvPr id="2" name="TextBox 1">
              <a:extLst>
                <a:ext uri="{FF2B5EF4-FFF2-40B4-BE49-F238E27FC236}">
                  <a16:creationId xmlns:a16="http://schemas.microsoft.com/office/drawing/2014/main" id="{2D94B0FA-C233-ABE2-C8A2-FF84492ABD97}"/>
                </a:ext>
              </a:extLst>
            </p:cNvPr>
            <p:cNvSpPr txBox="1"/>
            <p:nvPr/>
          </p:nvSpPr>
          <p:spPr>
            <a:xfrm>
              <a:off x="839787" y="2109151"/>
              <a:ext cx="6644965" cy="3181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20000"/>
                </a:lnSpc>
              </a:pPr>
              <a:r>
                <a:rPr lang="en-US" sz="2400" dirty="0">
                  <a:latin typeface="Poppins"/>
                  <a:cs typeface="Poppins"/>
                </a:rPr>
                <a:t>Hens need food, water, shelter, space to move and places to rest. </a:t>
              </a:r>
              <a:endParaRPr lang="en-US" sz="2400" dirty="0">
                <a:latin typeface="Poppins" pitchFamily="2" charset="77"/>
                <a:cs typeface="Poppins" pitchFamily="2" charset="77"/>
              </a:endParaRPr>
            </a:p>
          </p:txBody>
        </p:sp>
      </p:grpSp>
      <p:grpSp>
        <p:nvGrpSpPr>
          <p:cNvPr id="7" name="Group 6">
            <a:extLst>
              <a:ext uri="{FF2B5EF4-FFF2-40B4-BE49-F238E27FC236}">
                <a16:creationId xmlns:a16="http://schemas.microsoft.com/office/drawing/2014/main" id="{4F6157A9-74D1-0AD4-6479-A0713237676D}"/>
              </a:ext>
            </a:extLst>
          </p:cNvPr>
          <p:cNvGrpSpPr/>
          <p:nvPr/>
        </p:nvGrpSpPr>
        <p:grpSpPr>
          <a:xfrm>
            <a:off x="839788" y="3411863"/>
            <a:ext cx="11352212" cy="1739014"/>
            <a:chOff x="839788" y="3411863"/>
            <a:chExt cx="11352212" cy="1739014"/>
          </a:xfrm>
        </p:grpSpPr>
        <p:pic>
          <p:nvPicPr>
            <p:cNvPr id="10" name="Picture 9">
              <a:extLst>
                <a:ext uri="{FF2B5EF4-FFF2-40B4-BE49-F238E27FC236}">
                  <a16:creationId xmlns:a16="http://schemas.microsoft.com/office/drawing/2014/main" id="{3131C4A9-9B27-CF84-9F1A-3F181223F0D3}"/>
                </a:ext>
              </a:extLst>
            </p:cNvPr>
            <p:cNvPicPr>
              <a:picLocks noChangeAspect="1"/>
            </p:cNvPicPr>
            <p:nvPr/>
          </p:nvPicPr>
          <p:blipFill>
            <a:blip r:embed="rId5">
              <a:extLst>
                <a:ext uri="{28A0092B-C50C-407E-A947-70E740481C1C}">
                  <a14:useLocalDpi xmlns:a14="http://schemas.microsoft.com/office/drawing/2010/main" val="0"/>
                </a:ext>
              </a:extLst>
            </a:blip>
            <a:srcRect t="39428" b="24815"/>
            <a:stretch>
              <a:fillRect/>
            </a:stretch>
          </p:blipFill>
          <p:spPr>
            <a:xfrm>
              <a:off x="7901832" y="3411863"/>
              <a:ext cx="4290168" cy="1739014"/>
            </a:xfrm>
            <a:prstGeom prst="rect">
              <a:avLst/>
            </a:prstGeom>
          </p:spPr>
        </p:pic>
        <p:sp>
          <p:nvSpPr>
            <p:cNvPr id="5" name="TextBox 4">
              <a:extLst>
                <a:ext uri="{FF2B5EF4-FFF2-40B4-BE49-F238E27FC236}">
                  <a16:creationId xmlns:a16="http://schemas.microsoft.com/office/drawing/2014/main" id="{1FE116D2-2286-9D3B-424E-A89084812EC6}"/>
                </a:ext>
              </a:extLst>
            </p:cNvPr>
            <p:cNvSpPr txBox="1"/>
            <p:nvPr/>
          </p:nvSpPr>
          <p:spPr>
            <a:xfrm>
              <a:off x="839788" y="3769847"/>
              <a:ext cx="6644965" cy="3181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20000"/>
                </a:lnSpc>
              </a:pPr>
              <a:r>
                <a:rPr lang="en-US" sz="2400" dirty="0">
                  <a:latin typeface="Poppins"/>
                  <a:cs typeface="Poppins"/>
                </a:rPr>
                <a:t>A good hen home keeps hens safe, healthy and comfortable. </a:t>
              </a:r>
              <a:endParaRPr lang="en-US" sz="2400" dirty="0">
                <a:latin typeface="Poppins" pitchFamily="2" charset="77"/>
                <a:cs typeface="Poppins" pitchFamily="2" charset="77"/>
              </a:endParaRPr>
            </a:p>
          </p:txBody>
        </p:sp>
      </p:grpSp>
    </p:spTree>
    <p:extLst>
      <p:ext uri="{BB962C8B-B14F-4D97-AF65-F5344CB8AC3E}">
        <p14:creationId xmlns:p14="http://schemas.microsoft.com/office/powerpoint/2010/main" val="12045799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79E42-4B9E-1E2F-2888-82EEB830848D}"/>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7992A0CF-1620-02FA-ABD9-DA2488A5556F}"/>
              </a:ext>
            </a:extLst>
          </p:cNvPr>
          <p:cNvGrpSpPr/>
          <p:nvPr/>
        </p:nvGrpSpPr>
        <p:grpSpPr>
          <a:xfrm>
            <a:off x="839789" y="1085928"/>
            <a:ext cx="12002585" cy="1544914"/>
            <a:chOff x="839789" y="1085928"/>
            <a:chExt cx="12002585" cy="1544914"/>
          </a:xfrm>
        </p:grpSpPr>
        <p:sp>
          <p:nvSpPr>
            <p:cNvPr id="4" name="TextBox 3">
              <a:extLst>
                <a:ext uri="{FF2B5EF4-FFF2-40B4-BE49-F238E27FC236}">
                  <a16:creationId xmlns:a16="http://schemas.microsoft.com/office/drawing/2014/main" id="{B0659B3E-6067-3DD4-F840-1E002E8E24AA}"/>
                </a:ext>
              </a:extLst>
            </p:cNvPr>
            <p:cNvSpPr txBox="1"/>
            <p:nvPr/>
          </p:nvSpPr>
          <p:spPr>
            <a:xfrm>
              <a:off x="839789" y="1451032"/>
              <a:ext cx="7325156" cy="11798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20000"/>
                </a:lnSpc>
              </a:pPr>
              <a:r>
                <a:rPr lang="en-US" sz="2000" b="1" dirty="0">
                  <a:latin typeface="Poppins" pitchFamily="2" charset="77"/>
                  <a:cs typeface="Poppins" pitchFamily="2" charset="77"/>
                </a:rPr>
                <a:t>Nest boxes</a:t>
              </a:r>
              <a:br>
                <a:rPr lang="en-US" sz="2000" dirty="0">
                  <a:latin typeface="Poppins" pitchFamily="2" charset="77"/>
                  <a:cs typeface="Poppins" pitchFamily="2" charset="77"/>
                </a:rPr>
              </a:br>
              <a:r>
                <a:rPr lang="en-US" sz="2000" dirty="0">
                  <a:latin typeface="Poppins" pitchFamily="2" charset="77"/>
                  <a:cs typeface="Poppins" pitchFamily="2" charset="77"/>
                </a:rPr>
                <a:t>Nest boxes are quiet, </a:t>
              </a:r>
              <a:r>
                <a:rPr lang="en-US" sz="2000" dirty="0" err="1">
                  <a:latin typeface="Poppins" pitchFamily="2" charset="77"/>
                  <a:cs typeface="Poppins" pitchFamily="2" charset="77"/>
                </a:rPr>
                <a:t>cosy</a:t>
              </a:r>
              <a:r>
                <a:rPr lang="en-US" sz="2000" dirty="0">
                  <a:latin typeface="Poppins" pitchFamily="2" charset="77"/>
                  <a:cs typeface="Poppins" pitchFamily="2" charset="77"/>
                </a:rPr>
                <a:t> spaces where hens can lay their eggs comfortably.</a:t>
              </a:r>
            </a:p>
          </p:txBody>
        </p:sp>
        <p:pic>
          <p:nvPicPr>
            <p:cNvPr id="10" name="Picture 9">
              <a:extLst>
                <a:ext uri="{FF2B5EF4-FFF2-40B4-BE49-F238E27FC236}">
                  <a16:creationId xmlns:a16="http://schemas.microsoft.com/office/drawing/2014/main" id="{C9FB0E8E-69C7-F431-786B-CD7A961E0521}"/>
                </a:ext>
              </a:extLst>
            </p:cNvPr>
            <p:cNvPicPr>
              <a:picLocks noChangeAspect="1"/>
            </p:cNvPicPr>
            <p:nvPr/>
          </p:nvPicPr>
          <p:blipFill>
            <a:blip r:embed="rId3">
              <a:extLst>
                <a:ext uri="{28A0092B-C50C-407E-A947-70E740481C1C}">
                  <a14:useLocalDpi xmlns:a14="http://schemas.microsoft.com/office/drawing/2010/main" val="0"/>
                </a:ext>
              </a:extLst>
            </a:blip>
            <a:srcRect t="37222" b="10962"/>
            <a:stretch>
              <a:fillRect/>
            </a:stretch>
          </p:blipFill>
          <p:spPr>
            <a:xfrm>
              <a:off x="8562102" y="1085928"/>
              <a:ext cx="4280272" cy="1480543"/>
            </a:xfrm>
            <a:prstGeom prst="rect">
              <a:avLst/>
            </a:prstGeom>
          </p:spPr>
        </p:pic>
      </p:grpSp>
      <p:grpSp>
        <p:nvGrpSpPr>
          <p:cNvPr id="15" name="Group 14">
            <a:extLst>
              <a:ext uri="{FF2B5EF4-FFF2-40B4-BE49-F238E27FC236}">
                <a16:creationId xmlns:a16="http://schemas.microsoft.com/office/drawing/2014/main" id="{893E8A19-F18A-1033-1F75-44492C8A3553}"/>
              </a:ext>
            </a:extLst>
          </p:cNvPr>
          <p:cNvGrpSpPr/>
          <p:nvPr/>
        </p:nvGrpSpPr>
        <p:grpSpPr>
          <a:xfrm>
            <a:off x="839789" y="2550173"/>
            <a:ext cx="12002583" cy="1480543"/>
            <a:chOff x="839789" y="2550173"/>
            <a:chExt cx="12002583" cy="1480543"/>
          </a:xfrm>
        </p:grpSpPr>
        <p:sp>
          <p:nvSpPr>
            <p:cNvPr id="2" name="TextBox 1">
              <a:extLst>
                <a:ext uri="{FF2B5EF4-FFF2-40B4-BE49-F238E27FC236}">
                  <a16:creationId xmlns:a16="http://schemas.microsoft.com/office/drawing/2014/main" id="{0CBA2AAB-3ADB-2090-8564-FFFB477BB9A0}"/>
                </a:ext>
              </a:extLst>
            </p:cNvPr>
            <p:cNvSpPr txBox="1"/>
            <p:nvPr/>
          </p:nvSpPr>
          <p:spPr>
            <a:xfrm>
              <a:off x="839789" y="2749023"/>
              <a:ext cx="7325156" cy="11798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20000"/>
                </a:lnSpc>
              </a:pPr>
              <a:r>
                <a:rPr lang="en-US" sz="2000" b="1" dirty="0">
                  <a:latin typeface="Poppins" pitchFamily="2" charset="77"/>
                  <a:cs typeface="Poppins" pitchFamily="2" charset="77"/>
                </a:rPr>
                <a:t>Perches</a:t>
              </a:r>
              <a:br>
                <a:rPr lang="en-US" sz="2000" dirty="0">
                  <a:latin typeface="Poppins" pitchFamily="2" charset="77"/>
                  <a:cs typeface="Poppins" pitchFamily="2" charset="77"/>
                </a:rPr>
              </a:br>
              <a:r>
                <a:rPr lang="en-US" sz="2000" dirty="0">
                  <a:latin typeface="Poppins" pitchFamily="2" charset="77"/>
                  <a:cs typeface="Poppins" pitchFamily="2" charset="77"/>
                </a:rPr>
                <a:t>Hens like to sleep off the ground. Perches give them a place to rest safely at night.</a:t>
              </a:r>
            </a:p>
          </p:txBody>
        </p:sp>
        <p:pic>
          <p:nvPicPr>
            <p:cNvPr id="8" name="Picture 7">
              <a:extLst>
                <a:ext uri="{FF2B5EF4-FFF2-40B4-BE49-F238E27FC236}">
                  <a16:creationId xmlns:a16="http://schemas.microsoft.com/office/drawing/2014/main" id="{17A88C7C-D0F9-30DD-43DD-B1FE45944B99}"/>
                </a:ext>
              </a:extLst>
            </p:cNvPr>
            <p:cNvPicPr>
              <a:picLocks noChangeAspect="1"/>
            </p:cNvPicPr>
            <p:nvPr/>
          </p:nvPicPr>
          <p:blipFill>
            <a:blip r:embed="rId4">
              <a:extLst>
                <a:ext uri="{28A0092B-C50C-407E-A947-70E740481C1C}">
                  <a14:useLocalDpi xmlns:a14="http://schemas.microsoft.com/office/drawing/2010/main" val="0"/>
                </a:ext>
              </a:extLst>
            </a:blip>
            <a:srcRect t="47332" b="784"/>
            <a:stretch>
              <a:fillRect/>
            </a:stretch>
          </p:blipFill>
          <p:spPr>
            <a:xfrm>
              <a:off x="8562100" y="2550173"/>
              <a:ext cx="4280272" cy="1480543"/>
            </a:xfrm>
            <a:prstGeom prst="rect">
              <a:avLst/>
            </a:prstGeom>
          </p:spPr>
        </p:pic>
      </p:grpSp>
      <p:grpSp>
        <p:nvGrpSpPr>
          <p:cNvPr id="16" name="Group 15">
            <a:extLst>
              <a:ext uri="{FF2B5EF4-FFF2-40B4-BE49-F238E27FC236}">
                <a16:creationId xmlns:a16="http://schemas.microsoft.com/office/drawing/2014/main" id="{FE65C823-4096-599A-C855-7EA060580B8C}"/>
              </a:ext>
            </a:extLst>
          </p:cNvPr>
          <p:cNvGrpSpPr/>
          <p:nvPr/>
        </p:nvGrpSpPr>
        <p:grpSpPr>
          <a:xfrm>
            <a:off x="839789" y="4030716"/>
            <a:ext cx="12002583" cy="1480543"/>
            <a:chOff x="839789" y="4030716"/>
            <a:chExt cx="12002583" cy="1480543"/>
          </a:xfrm>
        </p:grpSpPr>
        <p:sp>
          <p:nvSpPr>
            <p:cNvPr id="6" name="TextBox 5">
              <a:extLst>
                <a:ext uri="{FF2B5EF4-FFF2-40B4-BE49-F238E27FC236}">
                  <a16:creationId xmlns:a16="http://schemas.microsoft.com/office/drawing/2014/main" id="{37183504-75E7-2D01-6709-CAE2EE8F49EF}"/>
                </a:ext>
              </a:extLst>
            </p:cNvPr>
            <p:cNvSpPr txBox="1"/>
            <p:nvPr/>
          </p:nvSpPr>
          <p:spPr>
            <a:xfrm>
              <a:off x="839789" y="4047014"/>
              <a:ext cx="7325156" cy="11798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20000"/>
                </a:lnSpc>
              </a:pPr>
              <a:r>
                <a:rPr lang="en-US" sz="2000" b="1" dirty="0">
                  <a:latin typeface="Poppins"/>
                  <a:cs typeface="Poppins"/>
                </a:rPr>
                <a:t>Clean litter for scratching and dust bathing</a:t>
              </a:r>
              <a:br>
                <a:rPr lang="en-US" sz="2000" dirty="0">
                  <a:latin typeface="Poppins" pitchFamily="2" charset="77"/>
                  <a:cs typeface="Poppins" pitchFamily="2" charset="77"/>
                </a:rPr>
              </a:br>
              <a:r>
                <a:rPr lang="en-US" sz="2000" dirty="0">
                  <a:latin typeface="Poppins"/>
                  <a:cs typeface="Poppins"/>
                </a:rPr>
                <a:t>Materials like straw or wood shavings let hens scratch, explore and clean their feathers by dust bathing.</a:t>
              </a:r>
            </a:p>
          </p:txBody>
        </p:sp>
        <p:pic>
          <p:nvPicPr>
            <p:cNvPr id="9" name="Picture 8">
              <a:extLst>
                <a:ext uri="{FF2B5EF4-FFF2-40B4-BE49-F238E27FC236}">
                  <a16:creationId xmlns:a16="http://schemas.microsoft.com/office/drawing/2014/main" id="{08C14D2E-1F82-4673-4A40-1D5E0337BFB5}"/>
                </a:ext>
              </a:extLst>
            </p:cNvPr>
            <p:cNvPicPr>
              <a:picLocks noChangeAspect="1"/>
            </p:cNvPicPr>
            <p:nvPr/>
          </p:nvPicPr>
          <p:blipFill>
            <a:blip r:embed="rId5">
              <a:extLst>
                <a:ext uri="{28A0092B-C50C-407E-A947-70E740481C1C}">
                  <a14:useLocalDpi xmlns:a14="http://schemas.microsoft.com/office/drawing/2010/main" val="0"/>
                </a:ext>
              </a:extLst>
            </a:blip>
            <a:srcRect t="24058" b="24058"/>
            <a:stretch/>
          </p:blipFill>
          <p:spPr>
            <a:xfrm>
              <a:off x="8562100" y="4030716"/>
              <a:ext cx="4280272" cy="1480543"/>
            </a:xfrm>
            <a:prstGeom prst="rect">
              <a:avLst/>
            </a:prstGeom>
          </p:spPr>
        </p:pic>
      </p:grpSp>
      <p:grpSp>
        <p:nvGrpSpPr>
          <p:cNvPr id="17" name="Group 16">
            <a:extLst>
              <a:ext uri="{FF2B5EF4-FFF2-40B4-BE49-F238E27FC236}">
                <a16:creationId xmlns:a16="http://schemas.microsoft.com/office/drawing/2014/main" id="{EF5FC56A-BF86-60EC-1C94-200DF6CBD1A9}"/>
              </a:ext>
            </a:extLst>
          </p:cNvPr>
          <p:cNvGrpSpPr/>
          <p:nvPr/>
        </p:nvGrpSpPr>
        <p:grpSpPr>
          <a:xfrm>
            <a:off x="839789" y="5345005"/>
            <a:ext cx="12002583" cy="1715396"/>
            <a:chOff x="839789" y="5326114"/>
            <a:chExt cx="12002583" cy="1715396"/>
          </a:xfrm>
        </p:grpSpPr>
        <p:sp>
          <p:nvSpPr>
            <p:cNvPr id="7" name="TextBox 6">
              <a:extLst>
                <a:ext uri="{FF2B5EF4-FFF2-40B4-BE49-F238E27FC236}">
                  <a16:creationId xmlns:a16="http://schemas.microsoft.com/office/drawing/2014/main" id="{604297C8-3219-2E73-CCC3-50E32A554051}"/>
                </a:ext>
              </a:extLst>
            </p:cNvPr>
            <p:cNvSpPr txBox="1"/>
            <p:nvPr/>
          </p:nvSpPr>
          <p:spPr>
            <a:xfrm>
              <a:off x="839789" y="5326114"/>
              <a:ext cx="7325156" cy="11798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20000"/>
                </a:lnSpc>
              </a:pPr>
              <a:r>
                <a:rPr lang="en-US" sz="2000" b="1" dirty="0">
                  <a:latin typeface="Poppins"/>
                  <a:cs typeface="Poppins"/>
                </a:rPr>
                <a:t>Access to fresh food and clean water</a:t>
              </a:r>
              <a:br>
                <a:rPr lang="en-US" sz="2000" dirty="0">
                  <a:latin typeface="Poppins" pitchFamily="2" charset="77"/>
                  <a:cs typeface="Poppins" pitchFamily="2" charset="77"/>
                </a:rPr>
              </a:br>
              <a:r>
                <a:rPr lang="en-US" sz="2000" dirty="0">
                  <a:latin typeface="Poppins"/>
                  <a:cs typeface="Poppins"/>
                </a:rPr>
                <a:t>Hens need clean water to drink and nutritious food every day to stay healthy and have energy.</a:t>
              </a:r>
            </a:p>
          </p:txBody>
        </p:sp>
        <p:pic>
          <p:nvPicPr>
            <p:cNvPr id="11" name="Picture 10">
              <a:extLst>
                <a:ext uri="{FF2B5EF4-FFF2-40B4-BE49-F238E27FC236}">
                  <a16:creationId xmlns:a16="http://schemas.microsoft.com/office/drawing/2014/main" id="{C48CFD51-06EC-9EC7-F1AF-14A5A8BE42A5}"/>
                </a:ext>
              </a:extLst>
            </p:cNvPr>
            <p:cNvPicPr>
              <a:picLocks noChangeAspect="1"/>
            </p:cNvPicPr>
            <p:nvPr/>
          </p:nvPicPr>
          <p:blipFill>
            <a:blip r:embed="rId6">
              <a:extLst>
                <a:ext uri="{28A0092B-C50C-407E-A947-70E740481C1C}">
                  <a14:useLocalDpi xmlns:a14="http://schemas.microsoft.com/office/drawing/2010/main" val="0"/>
                </a:ext>
              </a:extLst>
            </a:blip>
            <a:srcRect t="57103" b="18797"/>
            <a:stretch>
              <a:fillRect/>
            </a:stretch>
          </p:blipFill>
          <p:spPr>
            <a:xfrm>
              <a:off x="8562100" y="5492368"/>
              <a:ext cx="4280272" cy="1549142"/>
            </a:xfrm>
            <a:prstGeom prst="rect">
              <a:avLst/>
            </a:prstGeom>
          </p:spPr>
        </p:pic>
      </p:grpSp>
      <p:sp>
        <p:nvSpPr>
          <p:cNvPr id="5" name="Title 1">
            <a:extLst>
              <a:ext uri="{FF2B5EF4-FFF2-40B4-BE49-F238E27FC236}">
                <a16:creationId xmlns:a16="http://schemas.microsoft.com/office/drawing/2014/main" id="{20AD61EE-61B9-7477-DF6A-8DB1ECBCA841}"/>
              </a:ext>
            </a:extLst>
          </p:cNvPr>
          <p:cNvSpPr txBox="1">
            <a:spLocks/>
          </p:cNvSpPr>
          <p:nvPr/>
        </p:nvSpPr>
        <p:spPr>
          <a:xfrm>
            <a:off x="839789" y="933325"/>
            <a:ext cx="8667808" cy="3995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rgbClr val="0B5AA2"/>
                </a:solidFill>
                <a:latin typeface="Poppins" pitchFamily="2" charset="77"/>
                <a:cs typeface="Poppins" pitchFamily="2" charset="77"/>
              </a:rPr>
              <a:t>Inside the hen home there should be: </a:t>
            </a:r>
          </a:p>
        </p:txBody>
      </p:sp>
      <p:sp>
        <p:nvSpPr>
          <p:cNvPr id="3" name="Title 1">
            <a:extLst>
              <a:ext uri="{FF2B5EF4-FFF2-40B4-BE49-F238E27FC236}">
                <a16:creationId xmlns:a16="http://schemas.microsoft.com/office/drawing/2014/main" id="{066E1C45-6C85-D6B6-4447-076C59936D4F}"/>
              </a:ext>
            </a:extLst>
          </p:cNvPr>
          <p:cNvSpPr txBox="1">
            <a:spLocks/>
          </p:cNvSpPr>
          <p:nvPr/>
        </p:nvSpPr>
        <p:spPr>
          <a:xfrm>
            <a:off x="839788" y="340619"/>
            <a:ext cx="9173890" cy="7547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EE3F33"/>
                </a:solidFill>
                <a:latin typeface="Poppins ExtraBold" pitchFamily="2" charset="77"/>
                <a:cs typeface="Poppins ExtraBold" pitchFamily="2" charset="77"/>
              </a:rPr>
              <a:t>What makes a good hen home?</a:t>
            </a:r>
            <a:endParaRPr lang="en-GB" sz="4000" b="1" dirty="0">
              <a:solidFill>
                <a:srgbClr val="0B5AA2"/>
              </a:solidFill>
              <a:latin typeface="Poppins ExtraBold" pitchFamily="2" charset="77"/>
              <a:cs typeface="Poppins ExtraBold" pitchFamily="2" charset="77"/>
            </a:endParaRPr>
          </a:p>
        </p:txBody>
      </p:sp>
    </p:spTree>
    <p:extLst>
      <p:ext uri="{BB962C8B-B14F-4D97-AF65-F5344CB8AC3E}">
        <p14:creationId xmlns:p14="http://schemas.microsoft.com/office/powerpoint/2010/main" val="30333912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a2dfac2-b216-4dc1-978e-e7fc036e438b">
      <Terms xmlns="http://schemas.microsoft.com/office/infopath/2007/PartnerControls"/>
    </lcf76f155ced4ddcb4097134ff3c332f>
    <DataChecked xmlns="da2dfac2-b216-4dc1-978e-e7fc036e438b" xsi:nil="true"/>
    <TaxCatchAll xmlns="cb94c81a-359e-42e7-ac29-1e8abd43c7a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9565F4EBDF2214EB88CD667D7FFCA60" ma:contentTypeVersion="16" ma:contentTypeDescription="Create a new document." ma:contentTypeScope="" ma:versionID="2c0dbca01436e14871cacd52dbd7165d">
  <xsd:schema xmlns:xsd="http://www.w3.org/2001/XMLSchema" xmlns:xs="http://www.w3.org/2001/XMLSchema" xmlns:p="http://schemas.microsoft.com/office/2006/metadata/properties" xmlns:ns2="da2dfac2-b216-4dc1-978e-e7fc036e438b" xmlns:ns3="cb94c81a-359e-42e7-ac29-1e8abd43c7a1" targetNamespace="http://schemas.microsoft.com/office/2006/metadata/properties" ma:root="true" ma:fieldsID="7f9a1fce2a9c11e643d49b1daf0fd728" ns2:_="" ns3:_="">
    <xsd:import namespace="da2dfac2-b216-4dc1-978e-e7fc036e438b"/>
    <xsd:import namespace="cb94c81a-359e-42e7-ac29-1e8abd43c7a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DataChecked"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2dfac2-b216-4dc1-978e-e7fc036e43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007704f-416d-454c-bbc2-f265cb201e3f"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DataChecked" ma:index="20" nillable="true" ma:displayName="." ma:format="Dropdown" ma:internalName="DataChecked">
      <xsd:simpleType>
        <xsd:restriction base="dms:Text">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b94c81a-359e-42e7-ac29-1e8abd43c7a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1d7f7d7-40f4-4f03-b5c1-9e2157930511}" ma:internalName="TaxCatchAll" ma:showField="CatchAllData" ma:web="cb94c81a-359e-42e7-ac29-1e8abd43c7a1">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05C55F0-C4A6-4AEC-B026-B80053AC1413}">
  <ds:schemaRefs>
    <ds:schemaRef ds:uri="http://schemas.microsoft.com/sharepoint/v3/contenttype/forms"/>
  </ds:schemaRefs>
</ds:datastoreItem>
</file>

<file path=customXml/itemProps2.xml><?xml version="1.0" encoding="utf-8"?>
<ds:datastoreItem xmlns:ds="http://schemas.openxmlformats.org/officeDocument/2006/customXml" ds:itemID="{B8ADD7C3-C176-46B8-822A-24419EAA63BB}">
  <ds:schemaRefs>
    <ds:schemaRef ds:uri="cb94c81a-359e-42e7-ac29-1e8abd43c7a1"/>
    <ds:schemaRef ds:uri="da2dfac2-b216-4dc1-978e-e7fc036e438b"/>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D34F34D6-72BD-402D-A004-300C987623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a2dfac2-b216-4dc1-978e-e7fc036e438b"/>
    <ds:schemaRef ds:uri="cb94c81a-359e-42e7-ac29-1e8abd43c7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138</TotalTime>
  <Words>615</Words>
  <Application>Microsoft Macintosh PowerPoint</Application>
  <PresentationFormat>Widescreen</PresentationFormat>
  <Paragraphs>67</Paragraphs>
  <Slides>12</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Aptos</vt:lpstr>
      <vt:lpstr>Poppins ExtraBold</vt:lpstr>
      <vt:lpstr>Poppins</vt:lpstr>
      <vt:lpstr>Arial</vt:lpstr>
      <vt:lpstr>Aptos Display</vt:lpstr>
      <vt:lpstr>office theme</vt:lpstr>
      <vt:lpstr>Taking care of our feathered friends</vt:lpstr>
      <vt:lpstr>What do animals need?</vt:lpstr>
      <vt:lpstr>Where do the eggs we eat come from?</vt:lpstr>
      <vt:lpstr>PowerPoint Presentation</vt:lpstr>
      <vt:lpstr>What do hens need to live well? </vt:lpstr>
      <vt:lpstr>What do hens need to live well? </vt:lpstr>
      <vt:lpstr>PowerPoint Presentation</vt:lpstr>
      <vt:lpstr>PowerPoint Presentation</vt:lpstr>
      <vt:lpstr>PowerPoint Presentation</vt:lpstr>
      <vt:lpstr>Design a hen home</vt:lpstr>
      <vt:lpstr>Why hen welfare matters</vt:lpstr>
      <vt:lpstr>Brought to you by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Lauren Cribben</cp:lastModifiedBy>
  <cp:revision>105</cp:revision>
  <dcterms:created xsi:type="dcterms:W3CDTF">2025-12-03T09:28:16Z</dcterms:created>
  <dcterms:modified xsi:type="dcterms:W3CDTF">2026-04-28T15:38:43Z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0x01010039565F4EBDF2214EB88CD667D7FFCA60</vt:lpwstr>
  </property>
  <property fmtid="{D5CDD505-2E9C-101B-9397-08002B2CF9AE}" pid="3" name="MediaServiceImageTags">
    <vt:lpwstr/>
  </property>
</Properties>
</file>