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C0B299-F7EA-BA5D-F83D-1497997E7FB1}" v="12" dt="2026-01-15T12:16:42.3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 Barwell" userId="S::dan.barwell@educationcompany.co.uk::2a7f1cc5-30e4-4c59-9ee5-4339f4163110" providerId="AD" clId="Web-{1DC0B299-F7EA-BA5D-F83D-1497997E7FB1}"/>
    <pc:docChg chg="modSld">
      <pc:chgData name="Dan Barwell" userId="S::dan.barwell@educationcompany.co.uk::2a7f1cc5-30e4-4c59-9ee5-4339f4163110" providerId="AD" clId="Web-{1DC0B299-F7EA-BA5D-F83D-1497997E7FB1}" dt="2026-01-15T12:16:39.922" v="9" actId="20577"/>
      <pc:docMkLst>
        <pc:docMk/>
      </pc:docMkLst>
      <pc:sldChg chg="modSp">
        <pc:chgData name="Dan Barwell" userId="S::dan.barwell@educationcompany.co.uk::2a7f1cc5-30e4-4c59-9ee5-4339f4163110" providerId="AD" clId="Web-{1DC0B299-F7EA-BA5D-F83D-1497997E7FB1}" dt="2026-01-15T12:16:34.109" v="4" actId="20577"/>
        <pc:sldMkLst>
          <pc:docMk/>
          <pc:sldMk cId="529165972" sldId="257"/>
        </pc:sldMkLst>
        <pc:spChg chg="mod">
          <ac:chgData name="Dan Barwell" userId="S::dan.barwell@educationcompany.co.uk::2a7f1cc5-30e4-4c59-9ee5-4339f4163110" providerId="AD" clId="Web-{1DC0B299-F7EA-BA5D-F83D-1497997E7FB1}" dt="2026-01-15T12:16:34.109" v="4" actId="20577"/>
          <ac:spMkLst>
            <pc:docMk/>
            <pc:sldMk cId="529165972" sldId="257"/>
            <ac:spMk id="5" creationId="{46E51153-9BE0-9275-F867-65D18BFFA818}"/>
          </ac:spMkLst>
        </pc:spChg>
      </pc:sldChg>
      <pc:sldChg chg="modSp">
        <pc:chgData name="Dan Barwell" userId="S::dan.barwell@educationcompany.co.uk::2a7f1cc5-30e4-4c59-9ee5-4339f4163110" providerId="AD" clId="Web-{1DC0B299-F7EA-BA5D-F83D-1497997E7FB1}" dt="2026-01-15T12:16:39.922" v="9" actId="20577"/>
        <pc:sldMkLst>
          <pc:docMk/>
          <pc:sldMk cId="3615330570" sldId="258"/>
        </pc:sldMkLst>
        <pc:spChg chg="mod">
          <ac:chgData name="Dan Barwell" userId="S::dan.barwell@educationcompany.co.uk::2a7f1cc5-30e4-4c59-9ee5-4339f4163110" providerId="AD" clId="Web-{1DC0B299-F7EA-BA5D-F83D-1497997E7FB1}" dt="2026-01-15T12:16:39.922" v="9" actId="20577"/>
          <ac:spMkLst>
            <pc:docMk/>
            <pc:sldMk cId="3615330570" sldId="258"/>
            <ac:spMk id="5" creationId="{B9785238-ADF2-546A-00C5-95EC10F2B26B}"/>
          </ac:spMkLst>
        </pc:spChg>
      </pc:sldChg>
    </pc:docChg>
  </pc:docChgLst>
  <pc:docChgLst>
    <pc:chgData clId="Web-{1DC0B299-F7EA-BA5D-F83D-1497997E7FB1}"/>
    <pc:docChg chg="modSld">
      <pc:chgData name="" userId="" providerId="" clId="Web-{1DC0B299-F7EA-BA5D-F83D-1497997E7FB1}" dt="2026-01-15T12:16:19.859" v="2" actId="20577"/>
      <pc:docMkLst>
        <pc:docMk/>
      </pc:docMkLst>
      <pc:sldChg chg="modSp">
        <pc:chgData name="" userId="" providerId="" clId="Web-{1DC0B299-F7EA-BA5D-F83D-1497997E7FB1}" dt="2026-01-15T12:16:19.859" v="2" actId="20577"/>
        <pc:sldMkLst>
          <pc:docMk/>
          <pc:sldMk cId="109857222" sldId="256"/>
        </pc:sldMkLst>
        <pc:spChg chg="mod">
          <ac:chgData name="" userId="" providerId="" clId="Web-{1DC0B299-F7EA-BA5D-F83D-1497997E7FB1}" dt="2026-01-15T12:16:19.859" v="2" actId="20577"/>
          <ac:spMkLst>
            <pc:docMk/>
            <pc:sldMk cId="109857222" sldId="256"/>
            <ac:spMk id="5" creationId="{6A8F5A2A-1165-3A7D-B913-845A71E4DCBD}"/>
          </ac:spMkLst>
        </pc:spChg>
      </pc:sldChg>
    </pc:docChg>
  </pc:docChgLst>
  <pc:docChgLst>
    <pc:chgData name="Dan Barwell" userId="S::dan.barwell@educationcompany.co.uk::2a7f1cc5-30e4-4c59-9ee5-4339f4163110" providerId="AD" clId="Web-{6F226F89-45DE-5913-B159-614793E80173}"/>
    <pc:docChg chg="modSld">
      <pc:chgData name="Dan Barwell" userId="S::dan.barwell@educationcompany.co.uk::2a7f1cc5-30e4-4c59-9ee5-4339f4163110" providerId="AD" clId="Web-{6F226F89-45DE-5913-B159-614793E80173}" dt="2025-12-16T09:18:26.090" v="5" actId="20577"/>
      <pc:docMkLst>
        <pc:docMk/>
      </pc:docMkLst>
      <pc:sldChg chg="modSp">
        <pc:chgData name="Dan Barwell" userId="S::dan.barwell@educationcompany.co.uk::2a7f1cc5-30e4-4c59-9ee5-4339f4163110" providerId="AD" clId="Web-{6F226F89-45DE-5913-B159-614793E80173}" dt="2025-12-16T09:18:26.090" v="5" actId="20577"/>
        <pc:sldMkLst>
          <pc:docMk/>
          <pc:sldMk cId="529165972" sldId="257"/>
        </pc:sldMkLst>
        <pc:spChg chg="mod">
          <ac:chgData name="Dan Barwell" userId="S::dan.barwell@educationcompany.co.uk::2a7f1cc5-30e4-4c59-9ee5-4339f4163110" providerId="AD" clId="Web-{6F226F89-45DE-5913-B159-614793E80173}" dt="2025-12-16T09:18:21.136" v="1" actId="20577"/>
          <ac:spMkLst>
            <pc:docMk/>
            <pc:sldMk cId="529165972" sldId="257"/>
            <ac:spMk id="6" creationId="{4197F1E9-9804-BC45-76D0-AD92665B5261}"/>
          </ac:spMkLst>
        </pc:spChg>
        <pc:spChg chg="mod">
          <ac:chgData name="Dan Barwell" userId="S::dan.barwell@educationcompany.co.uk::2a7f1cc5-30e4-4c59-9ee5-4339f4163110" providerId="AD" clId="Web-{6F226F89-45DE-5913-B159-614793E80173}" dt="2025-12-16T09:18:26.090" v="5" actId="20577"/>
          <ac:spMkLst>
            <pc:docMk/>
            <pc:sldMk cId="529165972" sldId="257"/>
            <ac:spMk id="30" creationId="{4B34F4A5-C8C8-1C7D-2E88-A94C437BA3B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5259" y="1216437"/>
            <a:ext cx="3198519" cy="496712"/>
          </a:xfrm>
        </p:spPr>
        <p:txBody>
          <a:bodyPr>
            <a:normAutofit fontScale="90000"/>
          </a:bodyPr>
          <a:lstStyle/>
          <a:p>
            <a:r>
              <a:rPr lang="en-GB" sz="4000" dirty="0">
                <a:solidFill>
                  <a:srgbClr val="FF0000"/>
                </a:solidFill>
                <a:latin typeface="Bradley Hand ITC"/>
              </a:rPr>
              <a:t>Created as a PDF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44815" y="2774186"/>
            <a:ext cx="1806223" cy="498651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latin typeface="Bradley Hand ITC"/>
              </a:rPr>
              <a:t>Egg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A8F5A2A-1165-3A7D-B913-845A71E4DCBD}"/>
              </a:ext>
            </a:extLst>
          </p:cNvPr>
          <p:cNvSpPr txBox="1">
            <a:spLocks/>
          </p:cNvSpPr>
          <p:nvPr/>
        </p:nvSpPr>
        <p:spPr>
          <a:xfrm>
            <a:off x="4244622" y="390467"/>
            <a:ext cx="3198519" cy="49671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>
                <a:latin typeface="Bradley Hand ITC"/>
              </a:rPr>
              <a:t>Life cycle builder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A62337-03AB-2594-380E-7114E0747380}"/>
              </a:ext>
            </a:extLst>
          </p:cNvPr>
          <p:cNvSpPr/>
          <p:nvPr/>
        </p:nvSpPr>
        <p:spPr>
          <a:xfrm>
            <a:off x="4840972" y="1365664"/>
            <a:ext cx="1813774" cy="12664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2F4817A9-54A7-F709-8F00-6CFBCE3B5082}"/>
              </a:ext>
            </a:extLst>
          </p:cNvPr>
          <p:cNvSpPr txBox="1">
            <a:spLocks/>
          </p:cNvSpPr>
          <p:nvPr/>
        </p:nvSpPr>
        <p:spPr>
          <a:xfrm>
            <a:off x="7593659" y="3961401"/>
            <a:ext cx="1806223" cy="49865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Embryo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A32E25-DBB4-02F9-8142-BB53BFFED17C}"/>
              </a:ext>
            </a:extLst>
          </p:cNvPr>
          <p:cNvSpPr/>
          <p:nvPr/>
        </p:nvSpPr>
        <p:spPr>
          <a:xfrm>
            <a:off x="7578527" y="2541590"/>
            <a:ext cx="1813774" cy="12664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E420F432-8A94-FEDD-583D-DF17ED90C96E}"/>
              </a:ext>
            </a:extLst>
          </p:cNvPr>
          <p:cNvSpPr txBox="1">
            <a:spLocks/>
          </p:cNvSpPr>
          <p:nvPr/>
        </p:nvSpPr>
        <p:spPr>
          <a:xfrm>
            <a:off x="5213585" y="5673549"/>
            <a:ext cx="1806223" cy="49865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Hatchling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97D6668-C374-8656-F955-376BFAC2BA90}"/>
              </a:ext>
            </a:extLst>
          </p:cNvPr>
          <p:cNvSpPr/>
          <p:nvPr/>
        </p:nvSpPr>
        <p:spPr>
          <a:xfrm>
            <a:off x="5189045" y="4206701"/>
            <a:ext cx="1813774" cy="12664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2B8441EB-1AE6-C8A2-DBD1-265A05954168}"/>
              </a:ext>
            </a:extLst>
          </p:cNvPr>
          <p:cNvSpPr txBox="1">
            <a:spLocks/>
          </p:cNvSpPr>
          <p:nvPr/>
        </p:nvSpPr>
        <p:spPr>
          <a:xfrm>
            <a:off x="2146771" y="4431771"/>
            <a:ext cx="1806223" cy="49865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Adult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41D5391-3433-6B3B-9062-05C65DCEDDA0}"/>
              </a:ext>
            </a:extLst>
          </p:cNvPr>
          <p:cNvSpPr/>
          <p:nvPr/>
        </p:nvSpPr>
        <p:spPr>
          <a:xfrm>
            <a:off x="2150454" y="2936700"/>
            <a:ext cx="1813774" cy="12664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68481CD3-8113-AC6B-685A-6C633D9106E8}"/>
              </a:ext>
            </a:extLst>
          </p:cNvPr>
          <p:cNvSpPr/>
          <p:nvPr/>
        </p:nvSpPr>
        <p:spPr>
          <a:xfrm rot="1560000">
            <a:off x="6816395" y="1789924"/>
            <a:ext cx="1008845" cy="55808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1B39CB05-DEB6-68A5-CCA4-753CBDF1840B}"/>
              </a:ext>
            </a:extLst>
          </p:cNvPr>
          <p:cNvSpPr/>
          <p:nvPr/>
        </p:nvSpPr>
        <p:spPr>
          <a:xfrm rot="8760000">
            <a:off x="7163155" y="4727612"/>
            <a:ext cx="867734" cy="55808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0B5561DF-8A40-0ADB-BC30-4C5D37265FD6}"/>
              </a:ext>
            </a:extLst>
          </p:cNvPr>
          <p:cNvSpPr/>
          <p:nvPr/>
        </p:nvSpPr>
        <p:spPr>
          <a:xfrm rot="13080000">
            <a:off x="4022395" y="4931998"/>
            <a:ext cx="1008845" cy="55808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8232B783-E33E-E25D-A24B-205113294F29}"/>
              </a:ext>
            </a:extLst>
          </p:cNvPr>
          <p:cNvSpPr/>
          <p:nvPr/>
        </p:nvSpPr>
        <p:spPr>
          <a:xfrm rot="-2160000">
            <a:off x="3448543" y="2137998"/>
            <a:ext cx="1008845" cy="55808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4790BF-FAE1-7250-806B-F0E4EC50F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ircle with four lines&#10;&#10;Description automatically generated">
            <a:extLst>
              <a:ext uri="{FF2B5EF4-FFF2-40B4-BE49-F238E27FC236}">
                <a16:creationId xmlns:a16="http://schemas.microsoft.com/office/drawing/2014/main" id="{3A37A7E2-9D7D-0CF9-B405-76ADC59BE9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760" y="2810581"/>
            <a:ext cx="2565518" cy="240335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8C75DD-F7C8-F683-D071-344A37CB9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334" y="2100733"/>
            <a:ext cx="3198519" cy="496712"/>
          </a:xfrm>
        </p:spPr>
        <p:txBody>
          <a:bodyPr>
            <a:noAutofit/>
          </a:bodyPr>
          <a:lstStyle/>
          <a:p>
            <a:r>
              <a:rPr lang="en-GB" sz="2400" dirty="0">
                <a:solidFill>
                  <a:srgbClr val="FF0000"/>
                </a:solidFill>
                <a:latin typeface="Bradley Hand ITC"/>
              </a:rPr>
              <a:t>Created as a PDF – images to be the same size and shape as the squares on first sheet. </a:t>
            </a:r>
            <a:endParaRPr lang="en-US" sz="2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6E51153-9BE0-9275-F867-65D18BFFA818}"/>
              </a:ext>
            </a:extLst>
          </p:cNvPr>
          <p:cNvSpPr txBox="1">
            <a:spLocks/>
          </p:cNvSpPr>
          <p:nvPr/>
        </p:nvSpPr>
        <p:spPr>
          <a:xfrm>
            <a:off x="4244622" y="390467"/>
            <a:ext cx="3198519" cy="49671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>
                <a:latin typeface="Bradley Hand ITC"/>
              </a:rPr>
              <a:t>Life cycle builder</a:t>
            </a:r>
            <a:endParaRPr lang="en-US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4197F1E9-9804-BC45-76D0-AD92665B52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3111" y="3761964"/>
            <a:ext cx="1994371" cy="10348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latin typeface="Bradley Hand ITC"/>
              </a:rPr>
              <a:t>Hen egg</a:t>
            </a:r>
          </a:p>
        </p:txBody>
      </p:sp>
      <p:pic>
        <p:nvPicPr>
          <p:cNvPr id="22" name="Picture 21" descr="A circle with four lines&#10;&#10;Description automatically generated">
            <a:extLst>
              <a:ext uri="{FF2B5EF4-FFF2-40B4-BE49-F238E27FC236}">
                <a16:creationId xmlns:a16="http://schemas.microsoft.com/office/drawing/2014/main" id="{FE5D72A9-369E-E18D-4EE7-81A2081365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6574" y="2810580"/>
            <a:ext cx="2565518" cy="2403358"/>
          </a:xfrm>
          <a:prstGeom prst="rect">
            <a:avLst/>
          </a:prstGeom>
        </p:spPr>
      </p:pic>
      <p:pic>
        <p:nvPicPr>
          <p:cNvPr id="23" name="Picture 22" descr="A circle with four lines&#10;&#10;Description automatically generated">
            <a:extLst>
              <a:ext uri="{FF2B5EF4-FFF2-40B4-BE49-F238E27FC236}">
                <a16:creationId xmlns:a16="http://schemas.microsoft.com/office/drawing/2014/main" id="{45FB7714-49D2-1750-7B53-3F13A5924C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7908" y="2810581"/>
            <a:ext cx="2565518" cy="2403358"/>
          </a:xfrm>
          <a:prstGeom prst="rect">
            <a:avLst/>
          </a:prstGeom>
        </p:spPr>
      </p:pic>
      <p:pic>
        <p:nvPicPr>
          <p:cNvPr id="24" name="Picture 23" descr="A circle with four lines&#10;&#10;Description automatically generated">
            <a:extLst>
              <a:ext uri="{FF2B5EF4-FFF2-40B4-BE49-F238E27FC236}">
                <a16:creationId xmlns:a16="http://schemas.microsoft.com/office/drawing/2014/main" id="{096882EA-6523-7B6D-B595-B887AC1AD6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944" y="2810581"/>
            <a:ext cx="2565518" cy="2403358"/>
          </a:xfrm>
          <a:prstGeom prst="rect">
            <a:avLst/>
          </a:prstGeom>
        </p:spPr>
      </p:pic>
      <p:sp>
        <p:nvSpPr>
          <p:cNvPr id="26" name="Subtitle 5">
            <a:extLst>
              <a:ext uri="{FF2B5EF4-FFF2-40B4-BE49-F238E27FC236}">
                <a16:creationId xmlns:a16="http://schemas.microsoft.com/office/drawing/2014/main" id="{66410A45-4579-D9DC-043D-6236C2FA5817}"/>
              </a:ext>
            </a:extLst>
          </p:cNvPr>
          <p:cNvSpPr txBox="1">
            <a:spLocks/>
          </p:cNvSpPr>
          <p:nvPr/>
        </p:nvSpPr>
        <p:spPr>
          <a:xfrm>
            <a:off x="3821289" y="3763846"/>
            <a:ext cx="1994371" cy="10348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Chicken embryo</a:t>
            </a:r>
          </a:p>
        </p:txBody>
      </p:sp>
      <p:sp>
        <p:nvSpPr>
          <p:cNvPr id="28" name="Subtitle 5">
            <a:extLst>
              <a:ext uri="{FF2B5EF4-FFF2-40B4-BE49-F238E27FC236}">
                <a16:creationId xmlns:a16="http://schemas.microsoft.com/office/drawing/2014/main" id="{38A19C87-9549-9BD3-23EC-CDB3CE15DECB}"/>
              </a:ext>
            </a:extLst>
          </p:cNvPr>
          <p:cNvSpPr txBox="1">
            <a:spLocks/>
          </p:cNvSpPr>
          <p:nvPr/>
        </p:nvSpPr>
        <p:spPr>
          <a:xfrm>
            <a:off x="6681141" y="3763846"/>
            <a:ext cx="1994371" cy="10348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Chick (hatchling)</a:t>
            </a:r>
          </a:p>
        </p:txBody>
      </p:sp>
      <p:sp>
        <p:nvSpPr>
          <p:cNvPr id="30" name="Subtitle 5">
            <a:extLst>
              <a:ext uri="{FF2B5EF4-FFF2-40B4-BE49-F238E27FC236}">
                <a16:creationId xmlns:a16="http://schemas.microsoft.com/office/drawing/2014/main" id="{4B34F4A5-C8C8-1C7D-2E88-A94C437BA3B9}"/>
              </a:ext>
            </a:extLst>
          </p:cNvPr>
          <p:cNvSpPr txBox="1">
            <a:spLocks/>
          </p:cNvSpPr>
          <p:nvPr/>
        </p:nvSpPr>
        <p:spPr>
          <a:xfrm>
            <a:off x="9286992" y="3904957"/>
            <a:ext cx="1994371" cy="10348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Hen</a:t>
            </a:r>
          </a:p>
        </p:txBody>
      </p:sp>
    </p:spTree>
    <p:extLst>
      <p:ext uri="{BB962C8B-B14F-4D97-AF65-F5344CB8AC3E}">
        <p14:creationId xmlns:p14="http://schemas.microsoft.com/office/powerpoint/2010/main" val="529165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B869A-D1B0-35D3-6A6E-3DB439B35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ircle with four lines&#10;&#10;Description automatically generated">
            <a:extLst>
              <a:ext uri="{FF2B5EF4-FFF2-40B4-BE49-F238E27FC236}">
                <a16:creationId xmlns:a16="http://schemas.microsoft.com/office/drawing/2014/main" id="{D20D560A-00D1-48C5-D490-0D3243B53A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760" y="2810581"/>
            <a:ext cx="2565518" cy="240335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EDD779B-C384-A33F-29AA-C3B1B5C30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334" y="2100733"/>
            <a:ext cx="3198519" cy="496712"/>
          </a:xfrm>
        </p:spPr>
        <p:txBody>
          <a:bodyPr>
            <a:noAutofit/>
          </a:bodyPr>
          <a:lstStyle/>
          <a:p>
            <a:r>
              <a:rPr lang="en-GB" sz="2400" dirty="0">
                <a:solidFill>
                  <a:srgbClr val="FF0000"/>
                </a:solidFill>
                <a:latin typeface="Bradley Hand ITC"/>
              </a:rPr>
              <a:t>Created as a PDF – images to be the same size and shape as the squares on first sheet. </a:t>
            </a:r>
            <a:endParaRPr lang="en-US" sz="2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9785238-ADF2-546A-00C5-95EC10F2B26B}"/>
              </a:ext>
            </a:extLst>
          </p:cNvPr>
          <p:cNvSpPr txBox="1">
            <a:spLocks/>
          </p:cNvSpPr>
          <p:nvPr/>
        </p:nvSpPr>
        <p:spPr>
          <a:xfrm>
            <a:off x="4244622" y="390467"/>
            <a:ext cx="3198519" cy="49671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>
                <a:latin typeface="Bradley Hand ITC"/>
              </a:rPr>
              <a:t>Life cycle builder</a:t>
            </a:r>
            <a:endParaRPr lang="en-US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29B3D706-A3C2-492F-C16B-D178E8AD7A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3111" y="3761964"/>
            <a:ext cx="1994371" cy="10348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latin typeface="Bradley Hand ITC"/>
              </a:rPr>
              <a:t>Frog eggs</a:t>
            </a:r>
          </a:p>
        </p:txBody>
      </p:sp>
      <p:pic>
        <p:nvPicPr>
          <p:cNvPr id="22" name="Picture 21" descr="A circle with four lines&#10;&#10;Description automatically generated">
            <a:extLst>
              <a:ext uri="{FF2B5EF4-FFF2-40B4-BE49-F238E27FC236}">
                <a16:creationId xmlns:a16="http://schemas.microsoft.com/office/drawing/2014/main" id="{5001E103-A16C-996D-6962-4EF5EE8246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6574" y="2810580"/>
            <a:ext cx="2565518" cy="2403358"/>
          </a:xfrm>
          <a:prstGeom prst="rect">
            <a:avLst/>
          </a:prstGeom>
        </p:spPr>
      </p:pic>
      <p:pic>
        <p:nvPicPr>
          <p:cNvPr id="23" name="Picture 22" descr="A circle with four lines&#10;&#10;Description automatically generated">
            <a:extLst>
              <a:ext uri="{FF2B5EF4-FFF2-40B4-BE49-F238E27FC236}">
                <a16:creationId xmlns:a16="http://schemas.microsoft.com/office/drawing/2014/main" id="{E0639BF2-068C-DB76-195B-11A4B58024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7908" y="2810581"/>
            <a:ext cx="2565518" cy="2403358"/>
          </a:xfrm>
          <a:prstGeom prst="rect">
            <a:avLst/>
          </a:prstGeom>
        </p:spPr>
      </p:pic>
      <p:pic>
        <p:nvPicPr>
          <p:cNvPr id="24" name="Picture 23" descr="A circle with four lines&#10;&#10;Description automatically generated">
            <a:extLst>
              <a:ext uri="{FF2B5EF4-FFF2-40B4-BE49-F238E27FC236}">
                <a16:creationId xmlns:a16="http://schemas.microsoft.com/office/drawing/2014/main" id="{E05B894B-78A8-F18B-147C-129F448B17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944" y="2810581"/>
            <a:ext cx="2565518" cy="2403358"/>
          </a:xfrm>
          <a:prstGeom prst="rect">
            <a:avLst/>
          </a:prstGeom>
        </p:spPr>
      </p:pic>
      <p:sp>
        <p:nvSpPr>
          <p:cNvPr id="26" name="Subtitle 5">
            <a:extLst>
              <a:ext uri="{FF2B5EF4-FFF2-40B4-BE49-F238E27FC236}">
                <a16:creationId xmlns:a16="http://schemas.microsoft.com/office/drawing/2014/main" id="{4D5C7636-240C-3C02-A416-F805CEA76A7A}"/>
              </a:ext>
            </a:extLst>
          </p:cNvPr>
          <p:cNvSpPr txBox="1">
            <a:spLocks/>
          </p:cNvSpPr>
          <p:nvPr/>
        </p:nvSpPr>
        <p:spPr>
          <a:xfrm>
            <a:off x="3821289" y="3763846"/>
            <a:ext cx="1994371" cy="10348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Tadpole</a:t>
            </a:r>
          </a:p>
        </p:txBody>
      </p:sp>
      <p:sp>
        <p:nvSpPr>
          <p:cNvPr id="28" name="Subtitle 5">
            <a:extLst>
              <a:ext uri="{FF2B5EF4-FFF2-40B4-BE49-F238E27FC236}">
                <a16:creationId xmlns:a16="http://schemas.microsoft.com/office/drawing/2014/main" id="{502B5E1D-69F0-E0EF-321E-8AE42397080D}"/>
              </a:ext>
            </a:extLst>
          </p:cNvPr>
          <p:cNvSpPr txBox="1">
            <a:spLocks/>
          </p:cNvSpPr>
          <p:nvPr/>
        </p:nvSpPr>
        <p:spPr>
          <a:xfrm>
            <a:off x="6681141" y="3763846"/>
            <a:ext cx="1994371" cy="10348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Tadpole with legs</a:t>
            </a:r>
          </a:p>
        </p:txBody>
      </p:sp>
      <p:sp>
        <p:nvSpPr>
          <p:cNvPr id="30" name="Subtitle 5">
            <a:extLst>
              <a:ext uri="{FF2B5EF4-FFF2-40B4-BE49-F238E27FC236}">
                <a16:creationId xmlns:a16="http://schemas.microsoft.com/office/drawing/2014/main" id="{58692997-3D77-DE21-B0AE-39AA89FBE656}"/>
              </a:ext>
            </a:extLst>
          </p:cNvPr>
          <p:cNvSpPr txBox="1">
            <a:spLocks/>
          </p:cNvSpPr>
          <p:nvPr/>
        </p:nvSpPr>
        <p:spPr>
          <a:xfrm>
            <a:off x="9286992" y="3904957"/>
            <a:ext cx="1994371" cy="10348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Adult frog</a:t>
            </a:r>
          </a:p>
        </p:txBody>
      </p:sp>
    </p:spTree>
    <p:extLst>
      <p:ext uri="{BB962C8B-B14F-4D97-AF65-F5344CB8AC3E}">
        <p14:creationId xmlns:p14="http://schemas.microsoft.com/office/powerpoint/2010/main" val="3615330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a2dfac2-b216-4dc1-978e-e7fc036e438b">
      <Terms xmlns="http://schemas.microsoft.com/office/infopath/2007/PartnerControls"/>
    </lcf76f155ced4ddcb4097134ff3c332f>
    <DataChecked xmlns="da2dfac2-b216-4dc1-978e-e7fc036e438b" xsi:nil="true"/>
    <TaxCatchAll xmlns="cb94c81a-359e-42e7-ac29-1e8abd43c7a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565F4EBDF2214EB88CD667D7FFCA60" ma:contentTypeVersion="16" ma:contentTypeDescription="Create a new document." ma:contentTypeScope="" ma:versionID="2c0dbca01436e14871cacd52dbd7165d">
  <xsd:schema xmlns:xsd="http://www.w3.org/2001/XMLSchema" xmlns:xs="http://www.w3.org/2001/XMLSchema" xmlns:p="http://schemas.microsoft.com/office/2006/metadata/properties" xmlns:ns2="da2dfac2-b216-4dc1-978e-e7fc036e438b" xmlns:ns3="cb94c81a-359e-42e7-ac29-1e8abd43c7a1" targetNamespace="http://schemas.microsoft.com/office/2006/metadata/properties" ma:root="true" ma:fieldsID="7f9a1fce2a9c11e643d49b1daf0fd728" ns2:_="" ns3:_="">
    <xsd:import namespace="da2dfac2-b216-4dc1-978e-e7fc036e438b"/>
    <xsd:import namespace="cb94c81a-359e-42e7-ac29-1e8abd43c7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DataChecked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2dfac2-b216-4dc1-978e-e7fc036e43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007704f-416d-454c-bbc2-f265cb201e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DataChecked" ma:index="20" nillable="true" ma:displayName="." ma:format="Dropdown" ma:internalName="DataChecked">
      <xsd:simpleType>
        <xsd:restriction base="dms:Text">
          <xsd:maxLength value="255"/>
        </xsd:restriction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94c81a-359e-42e7-ac29-1e8abd43c7a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1d7f7d7-40f4-4f03-b5c1-9e2157930511}" ma:internalName="TaxCatchAll" ma:showField="CatchAllData" ma:web="cb94c81a-359e-42e7-ac29-1e8abd43c7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414B9B-9163-4633-A160-6FA94544125F}">
  <ds:schemaRefs>
    <ds:schemaRef ds:uri="http://schemas.microsoft.com/office/2006/metadata/properties"/>
    <ds:schemaRef ds:uri="http://schemas.microsoft.com/office/infopath/2007/PartnerControls"/>
    <ds:schemaRef ds:uri="da2dfac2-b216-4dc1-978e-e7fc036e438b"/>
    <ds:schemaRef ds:uri="cb94c81a-359e-42e7-ac29-1e8abd43c7a1"/>
  </ds:schemaRefs>
</ds:datastoreItem>
</file>

<file path=customXml/itemProps2.xml><?xml version="1.0" encoding="utf-8"?>
<ds:datastoreItem xmlns:ds="http://schemas.openxmlformats.org/officeDocument/2006/customXml" ds:itemID="{D5C62A16-4633-421F-BB02-7737D63FA4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D7F9B6-F14F-484B-AB40-C7D063F4CE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2dfac2-b216-4dc1-978e-e7fc036e438b"/>
    <ds:schemaRef ds:uri="cb94c81a-359e-42e7-ac29-1e8abd43c7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Created as a PDF</vt:lpstr>
      <vt:lpstr>Created as a PDF – images to be the same size and shape as the squares on first sheet. </vt:lpstr>
      <vt:lpstr>Created as a PDF – images to be the same size and shape as the squares on first sheet.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73</cp:revision>
  <dcterms:created xsi:type="dcterms:W3CDTF">2025-12-08T11:28:29Z</dcterms:created>
  <dcterms:modified xsi:type="dcterms:W3CDTF">2026-01-15T12:16:42Z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0x01010039565F4EBDF2214EB88CD667D7FFCA60</vt:lpwstr>
  </property>
  <property fmtid="{D5CDD505-2E9C-101B-9397-08002B2CF9AE}" pid="3" name="MediaServiceImageTags">
    <vt:lpwstr/>
  </property>
</Properties>
</file>