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33"/>
  </p:notesMasterIdLst>
  <p:sldIdLst>
    <p:sldId id="307" r:id="rId5"/>
    <p:sldId id="257" r:id="rId6"/>
    <p:sldId id="298" r:id="rId7"/>
    <p:sldId id="259" r:id="rId8"/>
    <p:sldId id="261" r:id="rId9"/>
    <p:sldId id="300" r:id="rId10"/>
    <p:sldId id="301" r:id="rId11"/>
    <p:sldId id="302" r:id="rId12"/>
    <p:sldId id="303" r:id="rId13"/>
    <p:sldId id="304" r:id="rId14"/>
    <p:sldId id="305" r:id="rId15"/>
    <p:sldId id="260" r:id="rId16"/>
    <p:sldId id="263" r:id="rId17"/>
    <p:sldId id="264" r:id="rId18"/>
    <p:sldId id="265" r:id="rId19"/>
    <p:sldId id="262" r:id="rId20"/>
    <p:sldId id="306" r:id="rId21"/>
    <p:sldId id="268" r:id="rId22"/>
    <p:sldId id="269" r:id="rId23"/>
    <p:sldId id="294" r:id="rId24"/>
    <p:sldId id="291" r:id="rId25"/>
    <p:sldId id="292" r:id="rId26"/>
    <p:sldId id="295" r:id="rId27"/>
    <p:sldId id="296" r:id="rId28"/>
    <p:sldId id="293" r:id="rId29"/>
    <p:sldId id="297" r:id="rId30"/>
    <p:sldId id="277" r:id="rId31"/>
    <p:sldId id="278" r:id="rId32"/>
  </p:sldIdLst>
  <p:sldSz cx="12192000" cy="6858000"/>
  <p:notesSz cx="6858000" cy="9144000"/>
  <p:embeddedFontLst>
    <p:embeddedFont>
      <p:font typeface="Bradley Hand ITC" panose="03070402050302030203" pitchFamily="66" charset="77"/>
      <p:regular r:id="rId34"/>
    </p:embeddedFont>
    <p:embeddedFont>
      <p:font typeface="Poppins" pitchFamily="2" charset="77"/>
      <p:regular r:id="rId35"/>
      <p:bold r:id="rId36"/>
    </p:embeddedFont>
    <p:embeddedFont>
      <p:font typeface="Poppins ExtraBold" pitchFamily="2" charset="77"/>
      <p:bold r:id="rId37"/>
    </p:embeddedFont>
  </p:embeddedFontLst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5" userDrawn="1">
          <p15:clr>
            <a:srgbClr val="A4A3A4"/>
          </p15:clr>
        </p15:guide>
        <p15:guide id="2" pos="50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3F33"/>
    <a:srgbClr val="0B5AA2"/>
    <a:srgbClr val="D1DFED"/>
    <a:srgbClr val="E03F33"/>
    <a:srgbClr val="FAB6B1"/>
    <a:srgbClr val="FFF2F0"/>
    <a:srgbClr val="2574D4"/>
    <a:srgbClr val="F6F9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289C22-1A0F-22B5-E45A-5A7434AB8BA3}" v="38" dt="2025-12-15T09:36:29.5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0"/>
    <p:restoredTop sz="94607"/>
  </p:normalViewPr>
  <p:slideViewPr>
    <p:cSldViewPr snapToGrid="0">
      <p:cViewPr>
        <p:scale>
          <a:sx n="80" d="100"/>
          <a:sy n="80" d="100"/>
        </p:scale>
        <p:origin x="1368" y="648"/>
      </p:cViewPr>
      <p:guideLst>
        <p:guide orient="horz" pos="255"/>
        <p:guide pos="50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9F4B71-7E08-C14A-A413-F7DA8452FF44}" type="datetimeFigureOut">
              <a:rPr lang="en-US" smtClean="0"/>
              <a:t>4/29/26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B8757-1D66-7B48-B21F-FD17011FF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75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B8757-1D66-7B48-B21F-FD17011FFC6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664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B8757-1D66-7B48-B21F-FD17011FFC6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809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880D2-BDE7-F5EE-65B2-8745ECC45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598328-394A-5F60-2422-7AAA54A66B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2C203A-E291-F917-DA96-7A491080C2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C0A97D-FF07-0E34-3B96-958B580369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B8757-1D66-7B48-B21F-FD17011FFC6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34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E7849-5797-024D-9903-545B404A6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0E5CC5-FB66-F254-4CC0-0D656E4125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6E97A5-4F8E-237C-3BD2-4328F25F91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810F48-3D90-6D84-6B1C-B9D5F1AC9A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B8757-1D66-7B48-B21F-FD17011FFC6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361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4E411-D688-5227-36EB-83B20C05C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4FD425-41C2-4C80-D61E-328AF1628A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EF3658-5350-E150-86F2-35538EB426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C966D6-37E6-3C0A-A719-023B06634E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B8757-1D66-7B48-B21F-FD17011FFC6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555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80482-A1B8-DB18-0C50-E089F563C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B8E8BA-2ADF-60DC-E591-F5602EAF24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E0F15D-2201-9026-5570-504A6DB628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86D563-B50F-F3C6-06D5-00667244AD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B8757-1D66-7B48-B21F-FD17011FFC6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8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EEA49-0155-56C1-62C7-F0EB42BEC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FF76C9-AAFF-CFFA-EE63-C83CC1804E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211712-E261-CBB2-3B30-E853B81E83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AD971F-D849-36B8-77CA-77C0AA74A7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B8757-1D66-7B48-B21F-FD17011FFC6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466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08932-36F8-CB23-1C6E-A66D6EB61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64FAB6-C2EA-385D-0729-075F5AC3C2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A6A610-50FC-CEEF-AA80-2522AF347F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12248E-BD5F-AC34-00FA-784B20263D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B8757-1D66-7B48-B21F-FD17011FFC6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585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jpeg"/><Relationship Id="rId18" Type="http://schemas.openxmlformats.org/officeDocument/2006/relationships/image" Target="../media/image7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17" Type="http://schemas.openxmlformats.org/officeDocument/2006/relationships/image" Target="../media/image73.jpeg"/><Relationship Id="rId2" Type="http://schemas.openxmlformats.org/officeDocument/2006/relationships/image" Target="../media/image3.pn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5" Type="http://schemas.openxmlformats.org/officeDocument/2006/relationships/image" Target="../media/image7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Relationship Id="rId1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sv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9.png"/><Relationship Id="rId7" Type="http://schemas.openxmlformats.org/officeDocument/2006/relationships/image" Target="../media/image10.jpeg"/><Relationship Id="rId12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7.jpeg"/><Relationship Id="rId5" Type="http://schemas.openxmlformats.org/officeDocument/2006/relationships/image" Target="../media/image12.jpeg"/><Relationship Id="rId10" Type="http://schemas.openxmlformats.org/officeDocument/2006/relationships/image" Target="../media/image6.jpeg"/><Relationship Id="rId4" Type="http://schemas.openxmlformats.org/officeDocument/2006/relationships/image" Target="../media/image13.jpeg"/><Relationship Id="rId9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2.wdp"/><Relationship Id="rId4" Type="http://schemas.openxmlformats.org/officeDocument/2006/relationships/image" Target="../media/image32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AA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87A70D-3A76-308D-F1F0-296A8559C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FEA90-B1BD-3D1C-A461-940389DACD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599" y="2530929"/>
            <a:ext cx="5168901" cy="1978314"/>
          </a:xfrm>
        </p:spPr>
        <p:txBody>
          <a:bodyPr>
            <a:normAutofit/>
          </a:bodyPr>
          <a:lstStyle/>
          <a:p>
            <a:pPr algn="l"/>
            <a:r>
              <a:rPr lang="en-GB" b="1" dirty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Meet the Egg-layers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8B8ABE-2393-C4D9-57A3-4EA025F2D3D4}"/>
              </a:ext>
            </a:extLst>
          </p:cNvPr>
          <p:cNvSpPr txBox="1"/>
          <p:nvPr/>
        </p:nvSpPr>
        <p:spPr>
          <a:xfrm>
            <a:off x="2665663" y="4509243"/>
            <a:ext cx="1223210" cy="6216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/>
          </a:p>
        </p:txBody>
      </p:sp>
      <p:pic>
        <p:nvPicPr>
          <p:cNvPr id="6" name="Picture 5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350785ED-501B-DE95-75B6-9DBE27146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3886" y="20677"/>
            <a:ext cx="1657350" cy="1885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F40200-AF42-EBAF-276E-55D1D630D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670" y="1166235"/>
            <a:ext cx="6652317" cy="581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54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F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C04EB1-B833-4060-7BA9-7CB7A047B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E2A76DC-E5C9-384A-C004-77FA474D57BB}"/>
              </a:ext>
            </a:extLst>
          </p:cNvPr>
          <p:cNvGrpSpPr/>
          <p:nvPr/>
        </p:nvGrpSpPr>
        <p:grpSpPr>
          <a:xfrm rot="217600">
            <a:off x="3681077" y="2859143"/>
            <a:ext cx="4829846" cy="1437948"/>
            <a:chOff x="3260879" y="2046726"/>
            <a:chExt cx="4829846" cy="1437948"/>
          </a:xfrm>
        </p:grpSpPr>
        <p:sp>
          <p:nvSpPr>
            <p:cNvPr id="13" name="Snip Single Corner of Rectangle 12">
              <a:extLst>
                <a:ext uri="{FF2B5EF4-FFF2-40B4-BE49-F238E27FC236}">
                  <a16:creationId xmlns:a16="http://schemas.microsoft.com/office/drawing/2014/main" id="{087CD13D-1F15-E603-A3E2-19A3F3C27F34}"/>
                </a:ext>
              </a:extLst>
            </p:cNvPr>
            <p:cNvSpPr/>
            <p:nvPr/>
          </p:nvSpPr>
          <p:spPr>
            <a:xfrm>
              <a:off x="3260879" y="2046726"/>
              <a:ext cx="4829846" cy="1437948"/>
            </a:xfrm>
            <a:prstGeom prst="snip1Rect">
              <a:avLst>
                <a:gd name="adj" fmla="val 25609"/>
              </a:avLst>
            </a:prstGeom>
            <a:solidFill>
              <a:schemeClr val="bg1"/>
            </a:solidFill>
            <a:ln>
              <a:noFill/>
            </a:ln>
            <a:effectLst>
              <a:outerShdw blurRad="248775" dist="51707" dir="5520000" sx="98843" sy="98843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5D82FE05-85A5-488E-0155-ACFAA652F887}"/>
                </a:ext>
              </a:extLst>
            </p:cNvPr>
            <p:cNvSpPr/>
            <p:nvPr/>
          </p:nvSpPr>
          <p:spPr>
            <a:xfrm rot="13478116">
              <a:off x="7547119" y="2187223"/>
              <a:ext cx="519926" cy="292293"/>
            </a:xfrm>
            <a:prstGeom prst="triangle">
              <a:avLst>
                <a:gd name="adj" fmla="val 57249"/>
              </a:avLst>
            </a:prstGeom>
            <a:solidFill>
              <a:srgbClr val="0B5AA2"/>
            </a:solidFill>
            <a:ln>
              <a:noFill/>
            </a:ln>
            <a:effectLst>
              <a:outerShdw blurRad="50800" dist="38100" dir="5400000" sx="92028" sy="92028" algn="t" rotWithShape="0">
                <a:prstClr val="black">
                  <a:alpha val="47235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4E9B2-6476-F19F-9506-CA1C0CBF4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5438" y="3768188"/>
            <a:ext cx="3013658" cy="14965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sz="1300">
              <a:solidFill>
                <a:srgbClr val="0A0A0A"/>
              </a:solidFill>
              <a:latin typeface="Bradley Hand ITC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  <a:ea typeface="+mn-lt"/>
              <a:cs typeface="+mn-lt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  <a:ea typeface="+mn-lt"/>
              <a:cs typeface="+mn-lt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  <a:ea typeface="+mn-lt"/>
              <a:cs typeface="+mn-lt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  <a:ea typeface="+mn-lt"/>
              <a:cs typeface="+mn-lt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  <a:ea typeface="+mn-lt"/>
              <a:cs typeface="+mn-lt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  <a:ea typeface="+mn-lt"/>
              <a:cs typeface="+mn-lt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</a:endParaRPr>
          </a:p>
          <a:p>
            <a:pPr>
              <a:buFont typeface="Arial"/>
              <a:buChar char="•"/>
            </a:pPr>
            <a:endParaRPr lang="en-GB">
              <a:latin typeface="Bradley Hand ITC"/>
            </a:endParaRPr>
          </a:p>
          <a:p>
            <a:pPr marL="0" indent="0">
              <a:buNone/>
            </a:pPr>
            <a:endParaRPr lang="en-GB">
              <a:latin typeface="Bradley Hand ITC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88F278-A801-F8BA-9812-C6D541F4E765}"/>
              </a:ext>
            </a:extLst>
          </p:cNvPr>
          <p:cNvSpPr txBox="1"/>
          <p:nvPr/>
        </p:nvSpPr>
        <p:spPr>
          <a:xfrm rot="217600">
            <a:off x="4003336" y="3105856"/>
            <a:ext cx="4268797" cy="12311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dirty="0">
                <a:solidFill>
                  <a:srgbClr val="0A0A0A"/>
                </a:solidFill>
                <a:latin typeface="Poppins" pitchFamily="2" charset="77"/>
                <a:cs typeface="Poppins" pitchFamily="2" charset="77"/>
              </a:rPr>
              <a:t>Most </a:t>
            </a:r>
            <a:r>
              <a:rPr lang="en-GB" sz="2800" b="1" dirty="0">
                <a:solidFill>
                  <a:srgbClr val="0A0A0A"/>
                </a:solidFill>
                <a:latin typeface="Poppins" pitchFamily="2" charset="77"/>
                <a:cs typeface="Poppins" pitchFamily="2" charset="77"/>
              </a:rPr>
              <a:t>marsupials</a:t>
            </a:r>
            <a:r>
              <a:rPr lang="en-GB" sz="2800" dirty="0">
                <a:solidFill>
                  <a:srgbClr val="0A0A0A"/>
                </a:solidFill>
                <a:latin typeface="Poppins" pitchFamily="2" charset="77"/>
                <a:cs typeface="Poppins" pitchFamily="2" charset="77"/>
              </a:rPr>
              <a:t> do not lay eggs</a:t>
            </a:r>
          </a:p>
          <a:p>
            <a:endParaRPr lang="en-GB" dirty="0">
              <a:solidFill>
                <a:srgbClr val="FF000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2" name="Picture 11" descr="A group of animals on a black background&#10;&#10;AI-generated content may be incorrect.">
            <a:extLst>
              <a:ext uri="{FF2B5EF4-FFF2-40B4-BE49-F238E27FC236}">
                <a16:creationId xmlns:a16="http://schemas.microsoft.com/office/drawing/2014/main" id="{39B6B0D6-9FB5-60DB-960C-38A2B1230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86055" y="3604135"/>
            <a:ext cx="4911132" cy="3468159"/>
          </a:xfrm>
          <a:prstGeom prst="rect">
            <a:avLst/>
          </a:prstGeom>
        </p:spPr>
      </p:pic>
      <p:pic>
        <p:nvPicPr>
          <p:cNvPr id="16" name="Picture 15" descr="A group of animals on a black background&#10;&#10;AI-generated content may be incorrect.">
            <a:extLst>
              <a:ext uri="{FF2B5EF4-FFF2-40B4-BE49-F238E27FC236}">
                <a16:creationId xmlns:a16="http://schemas.microsoft.com/office/drawing/2014/main" id="{93247186-7F80-1B75-6D3E-1D27FEBB3E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2470173" y="3238371"/>
            <a:ext cx="2775482" cy="3468159"/>
          </a:xfrm>
          <a:prstGeom prst="rect">
            <a:avLst/>
          </a:prstGeom>
        </p:spPr>
      </p:pic>
      <p:pic>
        <p:nvPicPr>
          <p:cNvPr id="17" name="Picture 16" descr="A group of animals on a black background&#10;&#10;AI-generated content may be incorrect.">
            <a:extLst>
              <a:ext uri="{FF2B5EF4-FFF2-40B4-BE49-F238E27FC236}">
                <a16:creationId xmlns:a16="http://schemas.microsoft.com/office/drawing/2014/main" id="{E000D618-7834-A2DE-EBDC-DF8A34FC7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9108" flipH="1">
            <a:off x="4914164" y="1416769"/>
            <a:ext cx="2603383" cy="174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440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F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2B7350-2320-6B53-9CF8-EEC1A8153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oup of animals on a black background&#10;&#10;AI-generated content may be incorrect.">
            <a:extLst>
              <a:ext uri="{FF2B5EF4-FFF2-40B4-BE49-F238E27FC236}">
                <a16:creationId xmlns:a16="http://schemas.microsoft.com/office/drawing/2014/main" id="{DCCEA94D-B807-BEAD-9031-7724C938C3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3504" flipH="1">
            <a:off x="931003" y="836999"/>
            <a:ext cx="4106215" cy="342494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67F87D3-B96E-3D3A-AD41-2C4DFAC3F8CF}"/>
              </a:ext>
            </a:extLst>
          </p:cNvPr>
          <p:cNvGrpSpPr/>
          <p:nvPr/>
        </p:nvGrpSpPr>
        <p:grpSpPr>
          <a:xfrm rot="21311277">
            <a:off x="3681077" y="2859143"/>
            <a:ext cx="4829846" cy="1437948"/>
            <a:chOff x="3260879" y="2046726"/>
            <a:chExt cx="4829846" cy="1437948"/>
          </a:xfrm>
        </p:grpSpPr>
        <p:sp>
          <p:nvSpPr>
            <p:cNvPr id="13" name="Snip Single Corner of Rectangle 12">
              <a:extLst>
                <a:ext uri="{FF2B5EF4-FFF2-40B4-BE49-F238E27FC236}">
                  <a16:creationId xmlns:a16="http://schemas.microsoft.com/office/drawing/2014/main" id="{F86A1ADD-967A-30FF-6F2A-F43127E42BEF}"/>
                </a:ext>
              </a:extLst>
            </p:cNvPr>
            <p:cNvSpPr/>
            <p:nvPr/>
          </p:nvSpPr>
          <p:spPr>
            <a:xfrm>
              <a:off x="3260879" y="2046726"/>
              <a:ext cx="4829846" cy="1437948"/>
            </a:xfrm>
            <a:prstGeom prst="snip1Rect">
              <a:avLst>
                <a:gd name="adj" fmla="val 25609"/>
              </a:avLst>
            </a:prstGeom>
            <a:solidFill>
              <a:schemeClr val="bg1"/>
            </a:solidFill>
            <a:ln>
              <a:noFill/>
            </a:ln>
            <a:effectLst>
              <a:outerShdw blurRad="248775" dist="51707" dir="5520000" sx="98843" sy="98843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24F5F3FC-F3BE-1B8C-C318-DFB38ED00F66}"/>
                </a:ext>
              </a:extLst>
            </p:cNvPr>
            <p:cNvSpPr/>
            <p:nvPr/>
          </p:nvSpPr>
          <p:spPr>
            <a:xfrm rot="13478116">
              <a:off x="7547119" y="2187223"/>
              <a:ext cx="519926" cy="292293"/>
            </a:xfrm>
            <a:prstGeom prst="triangle">
              <a:avLst>
                <a:gd name="adj" fmla="val 57249"/>
              </a:avLst>
            </a:prstGeom>
            <a:solidFill>
              <a:srgbClr val="0B5AA2"/>
            </a:solidFill>
            <a:ln>
              <a:noFill/>
            </a:ln>
            <a:effectLst>
              <a:outerShdw blurRad="50800" dist="38100" dir="5400000" sx="92028" sy="92028" algn="t" rotWithShape="0">
                <a:prstClr val="black">
                  <a:alpha val="47235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C6710-22DE-2156-029D-5B8B83C34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5438" y="3768188"/>
            <a:ext cx="3013658" cy="14965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sz="1300">
              <a:solidFill>
                <a:srgbClr val="0A0A0A"/>
              </a:solidFill>
              <a:latin typeface="Bradley Hand ITC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  <a:ea typeface="+mn-lt"/>
              <a:cs typeface="+mn-lt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  <a:ea typeface="+mn-lt"/>
              <a:cs typeface="+mn-lt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  <a:ea typeface="+mn-lt"/>
              <a:cs typeface="+mn-lt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  <a:ea typeface="+mn-lt"/>
              <a:cs typeface="+mn-lt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  <a:ea typeface="+mn-lt"/>
              <a:cs typeface="+mn-lt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  <a:ea typeface="+mn-lt"/>
              <a:cs typeface="+mn-lt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</a:endParaRPr>
          </a:p>
          <a:p>
            <a:pPr>
              <a:buFont typeface="Arial"/>
              <a:buChar char="•"/>
            </a:pPr>
            <a:endParaRPr lang="en-GB">
              <a:latin typeface="Bradley Hand ITC"/>
            </a:endParaRPr>
          </a:p>
          <a:p>
            <a:pPr marL="0" indent="0">
              <a:buNone/>
            </a:pPr>
            <a:endParaRPr lang="en-GB">
              <a:latin typeface="Bradley Hand ITC"/>
            </a:endParaRPr>
          </a:p>
        </p:txBody>
      </p:sp>
      <p:pic>
        <p:nvPicPr>
          <p:cNvPr id="12" name="Picture 11" descr="A group of animals on a black background&#10;&#10;AI-generated content may be incorrect.">
            <a:extLst>
              <a:ext uri="{FF2B5EF4-FFF2-40B4-BE49-F238E27FC236}">
                <a16:creationId xmlns:a16="http://schemas.microsoft.com/office/drawing/2014/main" id="{B411B914-BE39-82D3-8ED1-948F82223B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81923">
            <a:off x="7844516" y="2086389"/>
            <a:ext cx="3132789" cy="47107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9A82DE-C86A-E550-0825-9A9E937F739F}"/>
              </a:ext>
            </a:extLst>
          </p:cNvPr>
          <p:cNvSpPr txBox="1"/>
          <p:nvPr/>
        </p:nvSpPr>
        <p:spPr>
          <a:xfrm rot="21311277">
            <a:off x="4003336" y="3105856"/>
            <a:ext cx="4268797" cy="12311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dirty="0">
                <a:solidFill>
                  <a:srgbClr val="0A0A0A"/>
                </a:solidFill>
                <a:latin typeface="Poppins" pitchFamily="2" charset="77"/>
                <a:cs typeface="Poppins" pitchFamily="2" charset="77"/>
              </a:rPr>
              <a:t>Most </a:t>
            </a:r>
            <a:r>
              <a:rPr lang="en-GB" sz="2800" b="1" dirty="0">
                <a:solidFill>
                  <a:srgbClr val="0A0A0A"/>
                </a:solidFill>
                <a:latin typeface="Poppins" pitchFamily="2" charset="77"/>
                <a:cs typeface="Poppins" pitchFamily="2" charset="77"/>
              </a:rPr>
              <a:t>mammals</a:t>
            </a:r>
            <a:r>
              <a:rPr lang="en-GB" sz="2800" dirty="0">
                <a:solidFill>
                  <a:srgbClr val="0A0A0A"/>
                </a:solidFill>
                <a:latin typeface="Poppins" pitchFamily="2" charset="77"/>
                <a:cs typeface="Poppins" pitchFamily="2" charset="77"/>
              </a:rPr>
              <a:t> do not lay eggs</a:t>
            </a:r>
          </a:p>
          <a:p>
            <a:endParaRPr lang="en-GB" dirty="0">
              <a:solidFill>
                <a:srgbClr val="FF000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Picture 3" descr="A group of animals on a black background&#10;&#10;AI-generated content may be incorrect.">
            <a:extLst>
              <a:ext uri="{FF2B5EF4-FFF2-40B4-BE49-F238E27FC236}">
                <a16:creationId xmlns:a16="http://schemas.microsoft.com/office/drawing/2014/main" id="{AC17A1DA-A7A0-956A-CB47-ECC8CDC05B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75613" y="3085896"/>
            <a:ext cx="2899464" cy="3772104"/>
          </a:xfrm>
          <a:prstGeom prst="rect">
            <a:avLst/>
          </a:prstGeom>
        </p:spPr>
      </p:pic>
      <p:pic>
        <p:nvPicPr>
          <p:cNvPr id="6" name="Picture 5" descr="A group of animals on a black background&#10;&#10;AI-generated content may be incorrect.">
            <a:extLst>
              <a:ext uri="{FF2B5EF4-FFF2-40B4-BE49-F238E27FC236}">
                <a16:creationId xmlns:a16="http://schemas.microsoft.com/office/drawing/2014/main" id="{2B303DC5-6A37-A1C3-BAE2-B82C5A0732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197449">
            <a:off x="4673431" y="2070723"/>
            <a:ext cx="3357428" cy="969646"/>
          </a:xfrm>
          <a:prstGeom prst="rect">
            <a:avLst/>
          </a:prstGeom>
        </p:spPr>
      </p:pic>
      <p:pic>
        <p:nvPicPr>
          <p:cNvPr id="16" name="Picture 15" descr="A group of animals on a black background&#10;&#10;AI-generated content may be incorrect.">
            <a:extLst>
              <a:ext uri="{FF2B5EF4-FFF2-40B4-BE49-F238E27FC236}">
                <a16:creationId xmlns:a16="http://schemas.microsoft.com/office/drawing/2014/main" id="{99FBD740-96DD-032A-C89C-5DD6B48328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806"/>
          <a:stretch>
            <a:fillRect/>
          </a:stretch>
        </p:blipFill>
        <p:spPr>
          <a:xfrm flipH="1">
            <a:off x="5711413" y="4088030"/>
            <a:ext cx="1672198" cy="230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1584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08373-9CCF-3BC8-61C6-F61451A10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07" y="14605"/>
            <a:ext cx="11126787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Egg-layers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16154-0312-3031-47D8-140F678EE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832" y="1398882"/>
            <a:ext cx="10515600" cy="39549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sz="2400" dirty="0">
              <a:latin typeface="Bradley Hand ITC"/>
            </a:endParaRPr>
          </a:p>
          <a:p>
            <a:pPr marL="0" indent="0">
              <a:buNone/>
            </a:pPr>
            <a:endParaRPr lang="en-GB" sz="2400" dirty="0">
              <a:latin typeface="Bradley Hand ITC"/>
            </a:endParaRPr>
          </a:p>
          <a:p>
            <a:pPr marL="0" indent="0">
              <a:buNone/>
            </a:pPr>
            <a:endParaRPr lang="en-GB" sz="2400" dirty="0">
              <a:latin typeface="Bradley Hand ITC"/>
            </a:endParaRPr>
          </a:p>
          <a:p>
            <a:pPr marL="0" indent="0">
              <a:buNone/>
            </a:pPr>
            <a:endParaRPr lang="en-GB" sz="2400" dirty="0">
              <a:latin typeface="Bradley Hand ITC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2CB1CD-C3B5-ACB2-8182-CF1FA619286B}"/>
              </a:ext>
            </a:extLst>
          </p:cNvPr>
          <p:cNvSpPr txBox="1"/>
          <p:nvPr/>
        </p:nvSpPr>
        <p:spPr>
          <a:xfrm>
            <a:off x="1131708" y="4950658"/>
            <a:ext cx="14596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>
                <a:solidFill>
                  <a:srgbClr val="0B5AA2"/>
                </a:solidFill>
                <a:latin typeface="Poppins" pitchFamily="2" charset="77"/>
                <a:cs typeface="Poppins" pitchFamily="2" charset="77"/>
              </a:rPr>
              <a:t>Bird's nest 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A55E83-85B1-D09B-452F-D29D83A07534}"/>
              </a:ext>
            </a:extLst>
          </p:cNvPr>
          <p:cNvSpPr txBox="1"/>
          <p:nvPr/>
        </p:nvSpPr>
        <p:spPr>
          <a:xfrm>
            <a:off x="9505068" y="4988707"/>
            <a:ext cx="187286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>
                <a:solidFill>
                  <a:srgbClr val="0B5AA2"/>
                </a:solidFill>
                <a:latin typeface="Poppins" pitchFamily="2" charset="77"/>
                <a:cs typeface="Poppins" pitchFamily="2" charset="77"/>
              </a:rPr>
              <a:t>S</a:t>
            </a:r>
            <a:r>
              <a:rPr lang="en-GB" sz="1800" baseline="0" dirty="0">
                <a:solidFill>
                  <a:srgbClr val="0B5AA2"/>
                </a:solidFill>
                <a:latin typeface="Poppins" pitchFamily="2" charset="77"/>
                <a:cs typeface="Poppins" pitchFamily="2" charset="77"/>
              </a:rPr>
              <a:t>nake egg </a:t>
            </a:r>
            <a:r>
              <a:rPr sz="1800" dirty="0">
                <a:solidFill>
                  <a:srgbClr val="0B5AA2"/>
                </a:solidFill>
                <a:latin typeface="Poppins" pitchFamily="2" charset="77"/>
                <a:ea typeface="Bradley Hand ITC"/>
                <a:cs typeface="Poppins" pitchFamily="2" charset="77"/>
              </a:rPr>
              <a:t>​</a:t>
            </a:r>
            <a:endParaRPr lang="en-GB" dirty="0">
              <a:solidFill>
                <a:srgbClr val="0B5AA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15BD81-732E-A466-5E1C-B2431AC67E5D}"/>
              </a:ext>
            </a:extLst>
          </p:cNvPr>
          <p:cNvSpPr txBox="1"/>
          <p:nvPr/>
        </p:nvSpPr>
        <p:spPr>
          <a:xfrm>
            <a:off x="6383407" y="4950658"/>
            <a:ext cx="23138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>
                <a:solidFill>
                  <a:srgbClr val="0B5AA2"/>
                </a:solidFill>
                <a:latin typeface="Poppins" pitchFamily="2" charset="77"/>
                <a:cs typeface="Poppins" pitchFamily="2" charset="77"/>
              </a:rPr>
              <a:t>Turtle</a:t>
            </a:r>
            <a:r>
              <a:rPr lang="en-GB" sz="1800" baseline="0" dirty="0">
                <a:solidFill>
                  <a:srgbClr val="0B5AA2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1800" baseline="0" dirty="0">
                <a:solidFill>
                  <a:srgbClr val="0B5AA2"/>
                </a:solidFill>
                <a:latin typeface="Poppins" pitchFamily="2" charset="77"/>
                <a:cs typeface="Poppins" pitchFamily="2" charset="77"/>
              </a:rPr>
              <a:t>egg</a:t>
            </a:r>
            <a:endParaRPr lang="en-GB" dirty="0">
              <a:solidFill>
                <a:srgbClr val="0B5AA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4F73F8-58AF-E986-0BF4-4833A04D0961}"/>
              </a:ext>
            </a:extLst>
          </p:cNvPr>
          <p:cNvSpPr txBox="1"/>
          <p:nvPr/>
        </p:nvSpPr>
        <p:spPr>
          <a:xfrm>
            <a:off x="3190894" y="4950658"/>
            <a:ext cx="302003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800" baseline="0" dirty="0">
                <a:solidFill>
                  <a:srgbClr val="0B5AA2"/>
                </a:solidFill>
                <a:latin typeface="Poppins" pitchFamily="2" charset="77"/>
                <a:cs typeface="Poppins" pitchFamily="2" charset="77"/>
              </a:rPr>
              <a:t>Fish eggs underwater</a:t>
            </a:r>
            <a:endParaRPr lang="en-GB" dirty="0">
              <a:solidFill>
                <a:srgbClr val="0B5AA2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7" name="Picture 6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35D626F3-C5E1-972C-2B8C-EBDAF1D7E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1162" y="5607192"/>
            <a:ext cx="1160036" cy="11378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D568A72-938D-EE67-4918-56D3637CB2A9}"/>
              </a:ext>
            </a:extLst>
          </p:cNvPr>
          <p:cNvSpPr txBox="1"/>
          <p:nvPr/>
        </p:nvSpPr>
        <p:spPr>
          <a:xfrm>
            <a:off x="649560" y="1774820"/>
            <a:ext cx="10892881" cy="9602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400" b="1" dirty="0">
                <a:latin typeface="Poppins" pitchFamily="2" charset="77"/>
                <a:cs typeface="Poppins" pitchFamily="2" charset="77"/>
              </a:rPr>
              <a:t>Some animals lay their eggs in nests, some on the ground, some in water and some underground! </a:t>
            </a:r>
            <a:endParaRPr lang="en-US" sz="2400" b="1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1E36C1-490F-D0B7-E19E-504F8A11B187}"/>
              </a:ext>
            </a:extLst>
          </p:cNvPr>
          <p:cNvSpPr txBox="1"/>
          <p:nvPr/>
        </p:nvSpPr>
        <p:spPr>
          <a:xfrm>
            <a:off x="2210533" y="5655474"/>
            <a:ext cx="7770931" cy="9602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rtl="0">
              <a:lnSpc>
                <a:spcPct val="120000"/>
              </a:lnSpc>
            </a:pPr>
            <a:r>
              <a:rPr lang="en-GB" sz="2400" baseline="0" dirty="0">
                <a:solidFill>
                  <a:srgbClr val="000000"/>
                </a:solidFill>
                <a:latin typeface="Poppins" pitchFamily="2" charset="77"/>
                <a:ea typeface="Segoe UI"/>
                <a:cs typeface="Poppins" pitchFamily="2" charset="77"/>
              </a:rPr>
              <a:t>The egg protects the baby animal until it is formed and ready for the world.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E9A33D-4848-814D-04F6-39B7CB0F26C7}"/>
              </a:ext>
            </a:extLst>
          </p:cNvPr>
          <p:cNvSpPr txBox="1"/>
          <p:nvPr/>
        </p:nvSpPr>
        <p:spPr>
          <a:xfrm>
            <a:off x="766591" y="1298207"/>
            <a:ext cx="1065881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Poppins" pitchFamily="2" charset="77"/>
                <a:ea typeface="Bradley Hand ITC"/>
                <a:cs typeface="Poppins" pitchFamily="2" charset="77"/>
              </a:rPr>
              <a:t>Different animals all lay different types of eggs. </a:t>
            </a:r>
            <a:endParaRPr lang="en-US" sz="240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082CC1-D55C-09A9-FDD9-8E0F092E5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73"/>
          <a:stretch>
            <a:fillRect/>
          </a:stretch>
        </p:blipFill>
        <p:spPr>
          <a:xfrm>
            <a:off x="921808" y="2919089"/>
            <a:ext cx="1879406" cy="1879406"/>
          </a:xfrm>
          <a:prstGeom prst="ellipse">
            <a:avLst/>
          </a:prstGeom>
          <a:ln w="38100">
            <a:solidFill>
              <a:srgbClr val="0B5AA2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D1762E-DCEF-C8C9-4158-4D909CCFEF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761210" y="2919089"/>
            <a:ext cx="1879406" cy="1879406"/>
          </a:xfrm>
          <a:prstGeom prst="ellipse">
            <a:avLst/>
          </a:prstGeom>
          <a:ln w="38100">
            <a:solidFill>
              <a:srgbClr val="0B5AA2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68B3AF-76D0-4DE0-D72C-4D0C68B804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00612" y="2919089"/>
            <a:ext cx="1879406" cy="1879406"/>
          </a:xfrm>
          <a:prstGeom prst="ellipse">
            <a:avLst/>
          </a:prstGeom>
          <a:ln w="38100">
            <a:solidFill>
              <a:srgbClr val="0B5AA2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27E68C7-00DD-4374-113C-7263096E5E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0015" y="2919089"/>
            <a:ext cx="1879406" cy="1879406"/>
          </a:xfrm>
          <a:prstGeom prst="ellipse">
            <a:avLst/>
          </a:prstGeom>
          <a:ln w="38100">
            <a:solidFill>
              <a:srgbClr val="0B5AA2"/>
            </a:solidFill>
          </a:ln>
        </p:spPr>
      </p:pic>
    </p:spTree>
    <p:extLst>
      <p:ext uri="{BB962C8B-B14F-4D97-AF65-F5344CB8AC3E}">
        <p14:creationId xmlns:p14="http://schemas.microsoft.com/office/powerpoint/2010/main" val="1465785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7" grpId="0"/>
      <p:bldP spid="18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0A5E5-7FDE-45CD-1ED1-B7A56A1E2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2078112"/>
            <a:ext cx="10550525" cy="1325563"/>
          </a:xfrm>
        </p:spPr>
        <p:txBody>
          <a:bodyPr/>
          <a:lstStyle/>
          <a:p>
            <a:r>
              <a:rPr lang="en-GB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Invest-egg-ate</a:t>
            </a:r>
            <a:r>
              <a:rPr lang="en-GB" dirty="0">
                <a:latin typeface="Bradley Hand ITC"/>
              </a:rPr>
              <a:t>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950EF-4D5C-D987-4E44-6868CD23C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75" y="3237247"/>
            <a:ext cx="5292725" cy="1338293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en-GB" sz="9600" dirty="0">
                <a:latin typeface="Poppins" pitchFamily="2" charset="77"/>
                <a:cs typeface="Poppins" pitchFamily="2" charset="77"/>
              </a:rPr>
              <a:t>Use your sorting cards to place animals into the categories ‘lays eggs’ or ‘doesn't lay eggs’.</a:t>
            </a:r>
            <a:r>
              <a:rPr lang="en-GB" dirty="0">
                <a:latin typeface="Bradley Hand ITC"/>
              </a:rPr>
              <a:t>                                     </a:t>
            </a:r>
          </a:p>
        </p:txBody>
      </p:sp>
      <p:pic>
        <p:nvPicPr>
          <p:cNvPr id="7" name="Picture 6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15844C0A-A155-A07E-CE69-ECC259454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0994" y="5533746"/>
            <a:ext cx="1160036" cy="1137842"/>
          </a:xfrm>
          <a:prstGeom prst="rect">
            <a:avLst/>
          </a:prstGeom>
        </p:spPr>
      </p:pic>
      <p:pic>
        <p:nvPicPr>
          <p:cNvPr id="8" name="Picture 7" descr="A screenshot of a game&#10;&#10;AI-generated content may be incorrect.">
            <a:extLst>
              <a:ext uri="{FF2B5EF4-FFF2-40B4-BE49-F238E27FC236}">
                <a16:creationId xmlns:a16="http://schemas.microsoft.com/office/drawing/2014/main" id="{22FC34AF-2281-A618-967C-C26C3087E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70229">
            <a:off x="6321682" y="1403294"/>
            <a:ext cx="4447440" cy="6293689"/>
          </a:xfrm>
          <a:prstGeom prst="rect">
            <a:avLst/>
          </a:prstGeom>
          <a:effectLst>
            <a:outerShdw blurRad="459565" sx="98756" sy="98756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white rectangular object with blue lines&#10;&#10;AI-generated content may be incorrect.">
            <a:extLst>
              <a:ext uri="{FF2B5EF4-FFF2-40B4-BE49-F238E27FC236}">
                <a16:creationId xmlns:a16="http://schemas.microsoft.com/office/drawing/2014/main" id="{C2372254-2EFC-CC52-EC1B-812E0B3351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48753">
            <a:off x="8278006" y="657948"/>
            <a:ext cx="4447440" cy="6293689"/>
          </a:xfrm>
          <a:prstGeom prst="rect">
            <a:avLst/>
          </a:prstGeom>
          <a:effectLst>
            <a:outerShdw blurRad="457200" sx="99000" sy="99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0956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FAFD40-431C-CAAA-A6D4-6139ACB33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F4889-3374-AB35-D585-F21912A16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0" y="1736725"/>
            <a:ext cx="6537960" cy="1325563"/>
          </a:xfrm>
        </p:spPr>
        <p:txBody>
          <a:bodyPr/>
          <a:lstStyle/>
          <a:p>
            <a:r>
              <a:rPr lang="en-GB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Sorting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04D0B-B237-2891-6DCF-017735A2F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2560" y="3197225"/>
            <a:ext cx="6537960" cy="18319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Which animals did you find easy to sort? 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400" dirty="0">
              <a:latin typeface="Poppins" pitchFamily="2" charset="77"/>
              <a:cs typeface="Poppins" pitchFamily="2" charset="77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Which did you find trickier? 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40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5" name="Picture 4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D6626A7E-D465-B65A-01EE-369A262D6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0994" y="5533746"/>
            <a:ext cx="1160036" cy="1137842"/>
          </a:xfrm>
          <a:prstGeom prst="rect">
            <a:avLst/>
          </a:prstGeom>
        </p:spPr>
      </p:pic>
      <p:pic>
        <p:nvPicPr>
          <p:cNvPr id="10" name="Picture 9" descr="A young child with a finger on his chin&#10;&#10;AI-generated content may be incorrect.">
            <a:extLst>
              <a:ext uri="{FF2B5EF4-FFF2-40B4-BE49-F238E27FC236}">
                <a16:creationId xmlns:a16="http://schemas.microsoft.com/office/drawing/2014/main" id="{A7AEFC19-4763-6078-5C00-5F0061302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4"/>
          <a:stretch>
            <a:fillRect/>
          </a:stretch>
        </p:blipFill>
        <p:spPr>
          <a:xfrm rot="5400000">
            <a:off x="-1116700" y="1093103"/>
            <a:ext cx="6881601" cy="464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692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7929B1E-498D-5D11-D054-FCCAF7C09CEE}"/>
              </a:ext>
            </a:extLst>
          </p:cNvPr>
          <p:cNvSpPr txBox="1"/>
          <p:nvPr/>
        </p:nvSpPr>
        <p:spPr>
          <a:xfrm>
            <a:off x="1210984" y="307176"/>
            <a:ext cx="336997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Lays eggs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5C2299-F882-A2E8-D552-3AB22D014A55}"/>
              </a:ext>
            </a:extLst>
          </p:cNvPr>
          <p:cNvSpPr txBox="1"/>
          <p:nvPr/>
        </p:nvSpPr>
        <p:spPr>
          <a:xfrm>
            <a:off x="6875813" y="307175"/>
            <a:ext cx="399427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Doesn't lay eggs</a:t>
            </a:r>
          </a:p>
        </p:txBody>
      </p:sp>
      <p:pic>
        <p:nvPicPr>
          <p:cNvPr id="7" name="Picture 6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2E9595B2-3E75-8BB5-83A3-FA008A41A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0994" y="5533746"/>
            <a:ext cx="1160036" cy="113784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2959637-E6E0-36D9-203A-0F90895F3AA9}"/>
              </a:ext>
            </a:extLst>
          </p:cNvPr>
          <p:cNvCxnSpPr>
            <a:cxnSpLocks/>
          </p:cNvCxnSpPr>
          <p:nvPr/>
        </p:nvCxnSpPr>
        <p:spPr>
          <a:xfrm>
            <a:off x="6096000" y="307175"/>
            <a:ext cx="0" cy="6132936"/>
          </a:xfrm>
          <a:prstGeom prst="line">
            <a:avLst/>
          </a:prstGeom>
          <a:ln w="38100">
            <a:solidFill>
              <a:srgbClr val="EE3F3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Picture 41" descr="A screenshot of a game&#10;&#10;AI-generated content may be incorrect.">
            <a:extLst>
              <a:ext uri="{FF2B5EF4-FFF2-40B4-BE49-F238E27FC236}">
                <a16:creationId xmlns:a16="http://schemas.microsoft.com/office/drawing/2014/main" id="{B371FF4F-A8EA-4AB9-42AE-61C36A67B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181821">
            <a:off x="340432" y="1088088"/>
            <a:ext cx="1926821" cy="1531227"/>
          </a:xfrm>
          <a:prstGeom prst="rect">
            <a:avLst/>
          </a:prstGeom>
          <a:effectLst/>
        </p:spPr>
      </p:pic>
      <p:pic>
        <p:nvPicPr>
          <p:cNvPr id="44" name="Picture 43" descr="A screenshot of a game&#10;&#10;AI-generated content may be incorrect.">
            <a:extLst>
              <a:ext uri="{FF2B5EF4-FFF2-40B4-BE49-F238E27FC236}">
                <a16:creationId xmlns:a16="http://schemas.microsoft.com/office/drawing/2014/main" id="{9517C06D-2041-019E-0DBE-6E779D1BC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200317">
            <a:off x="6434433" y="1092747"/>
            <a:ext cx="1926821" cy="1531227"/>
          </a:xfrm>
          <a:prstGeom prst="rect">
            <a:avLst/>
          </a:prstGeom>
        </p:spPr>
      </p:pic>
      <p:pic>
        <p:nvPicPr>
          <p:cNvPr id="46" name="Picture 45" descr="A screenshot of a game&#10;&#10;AI-generated content may be incorrect.">
            <a:extLst>
              <a:ext uri="{FF2B5EF4-FFF2-40B4-BE49-F238E27FC236}">
                <a16:creationId xmlns:a16="http://schemas.microsoft.com/office/drawing/2014/main" id="{FA30F97C-9B19-DA35-91A2-E8CE945BDE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24906">
            <a:off x="9990343" y="1136386"/>
            <a:ext cx="1926821" cy="1531227"/>
          </a:xfrm>
          <a:prstGeom prst="rect">
            <a:avLst/>
          </a:prstGeom>
        </p:spPr>
      </p:pic>
      <p:pic>
        <p:nvPicPr>
          <p:cNvPr id="50" name="Picture 49" descr="A screenshot of a game&#10;&#10;AI-generated content may be incorrect.">
            <a:extLst>
              <a:ext uri="{FF2B5EF4-FFF2-40B4-BE49-F238E27FC236}">
                <a16:creationId xmlns:a16="http://schemas.microsoft.com/office/drawing/2014/main" id="{816C5958-3DF0-43B4-2997-6942A29BBB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281768">
            <a:off x="8007512" y="1605866"/>
            <a:ext cx="1926821" cy="1531227"/>
          </a:xfrm>
          <a:prstGeom prst="rect">
            <a:avLst/>
          </a:prstGeom>
        </p:spPr>
      </p:pic>
      <p:pic>
        <p:nvPicPr>
          <p:cNvPr id="48" name="Picture 47" descr="A screenshot of a game&#10;&#10;AI-generated content may be incorrect.">
            <a:extLst>
              <a:ext uri="{FF2B5EF4-FFF2-40B4-BE49-F238E27FC236}">
                <a16:creationId xmlns:a16="http://schemas.microsoft.com/office/drawing/2014/main" id="{765DCB05-74A8-A183-13A4-EE3E58BCAD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88158">
            <a:off x="6473226" y="2663386"/>
            <a:ext cx="1926821" cy="1531227"/>
          </a:xfrm>
          <a:prstGeom prst="rect">
            <a:avLst/>
          </a:prstGeom>
        </p:spPr>
      </p:pic>
      <p:pic>
        <p:nvPicPr>
          <p:cNvPr id="51" name="Picture 50" descr="A screenshot of a game&#10;&#10;AI-generated content may be incorrect.">
            <a:extLst>
              <a:ext uri="{FF2B5EF4-FFF2-40B4-BE49-F238E27FC236}">
                <a16:creationId xmlns:a16="http://schemas.microsoft.com/office/drawing/2014/main" id="{3B0CF0A8-DC42-958E-FA81-2913ED132C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7519" y="975328"/>
            <a:ext cx="1926821" cy="1531227"/>
          </a:xfrm>
          <a:prstGeom prst="rect">
            <a:avLst/>
          </a:prstGeom>
        </p:spPr>
      </p:pic>
      <p:pic>
        <p:nvPicPr>
          <p:cNvPr id="52" name="Picture 51" descr="A screenshot of a game&#10;&#10;AI-generated content may be incorrect.">
            <a:extLst>
              <a:ext uri="{FF2B5EF4-FFF2-40B4-BE49-F238E27FC236}">
                <a16:creationId xmlns:a16="http://schemas.microsoft.com/office/drawing/2014/main" id="{B2F81F26-3FBC-1A6B-CCBA-7CF2D1BD84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90908">
            <a:off x="1894647" y="1731134"/>
            <a:ext cx="1926821" cy="1531227"/>
          </a:xfrm>
          <a:prstGeom prst="rect">
            <a:avLst/>
          </a:prstGeom>
        </p:spPr>
      </p:pic>
      <p:pic>
        <p:nvPicPr>
          <p:cNvPr id="47" name="Picture 46" descr="A screenshot of a game&#10;&#10;AI-generated content may be incorrect.">
            <a:extLst>
              <a:ext uri="{FF2B5EF4-FFF2-40B4-BE49-F238E27FC236}">
                <a16:creationId xmlns:a16="http://schemas.microsoft.com/office/drawing/2014/main" id="{7FF35F88-AEBF-16BF-F487-4A5CC2CD11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999977">
            <a:off x="3683039" y="2481365"/>
            <a:ext cx="1870429" cy="1531227"/>
          </a:xfrm>
          <a:prstGeom prst="rect">
            <a:avLst/>
          </a:prstGeom>
        </p:spPr>
      </p:pic>
      <p:pic>
        <p:nvPicPr>
          <p:cNvPr id="45" name="Picture 44" descr="A screenshot of a game&#10;&#10;AI-generated content may be incorrect.">
            <a:extLst>
              <a:ext uri="{FF2B5EF4-FFF2-40B4-BE49-F238E27FC236}">
                <a16:creationId xmlns:a16="http://schemas.microsoft.com/office/drawing/2014/main" id="{8F782F58-BE5A-0257-AFB5-9A25674333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155846">
            <a:off x="9505038" y="2709293"/>
            <a:ext cx="1926821" cy="1531227"/>
          </a:xfrm>
          <a:prstGeom prst="rect">
            <a:avLst/>
          </a:prstGeom>
        </p:spPr>
      </p:pic>
      <p:pic>
        <p:nvPicPr>
          <p:cNvPr id="54" name="Picture 53" descr="A screenshot of a game&#10;&#10;AI-generated content may be incorrect.">
            <a:extLst>
              <a:ext uri="{FF2B5EF4-FFF2-40B4-BE49-F238E27FC236}">
                <a16:creationId xmlns:a16="http://schemas.microsoft.com/office/drawing/2014/main" id="{4F77E57C-3793-485F-9EBF-2765BC6B6F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25496">
            <a:off x="347119" y="2746363"/>
            <a:ext cx="1926821" cy="1531227"/>
          </a:xfrm>
          <a:prstGeom prst="rect">
            <a:avLst/>
          </a:prstGeom>
        </p:spPr>
      </p:pic>
      <p:pic>
        <p:nvPicPr>
          <p:cNvPr id="43" name="Picture 42" descr="A screenshot of a game&#10;&#10;AI-generated content may be incorrect.">
            <a:extLst>
              <a:ext uri="{FF2B5EF4-FFF2-40B4-BE49-F238E27FC236}">
                <a16:creationId xmlns:a16="http://schemas.microsoft.com/office/drawing/2014/main" id="{DCDB8E4F-2F06-6C0C-0A37-BD0EC95352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22821" y="3565511"/>
            <a:ext cx="1926821" cy="1531227"/>
          </a:xfrm>
          <a:prstGeom prst="rect">
            <a:avLst/>
          </a:prstGeom>
        </p:spPr>
      </p:pic>
      <p:pic>
        <p:nvPicPr>
          <p:cNvPr id="55" name="Picture 54" descr="A screenshot of a game&#10;&#10;AI-generated content may be incorrect.">
            <a:extLst>
              <a:ext uri="{FF2B5EF4-FFF2-40B4-BE49-F238E27FC236}">
                <a16:creationId xmlns:a16="http://schemas.microsoft.com/office/drawing/2014/main" id="{1320092D-4D89-5C56-F46B-1CD9F640554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62558">
            <a:off x="6543453" y="4514972"/>
            <a:ext cx="1926821" cy="1531227"/>
          </a:xfrm>
          <a:prstGeom prst="rect">
            <a:avLst/>
          </a:prstGeom>
        </p:spPr>
      </p:pic>
      <p:pic>
        <p:nvPicPr>
          <p:cNvPr id="57" name="Picture 56" descr="A screenshot of a game&#10;&#10;AI-generated content may be incorrect.">
            <a:extLst>
              <a:ext uri="{FF2B5EF4-FFF2-40B4-BE49-F238E27FC236}">
                <a16:creationId xmlns:a16="http://schemas.microsoft.com/office/drawing/2014/main" id="{58E1DB54-C52B-0656-8038-6D900BF5F48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338545">
            <a:off x="2197011" y="3568109"/>
            <a:ext cx="1872691" cy="1531227"/>
          </a:xfrm>
          <a:prstGeom prst="rect">
            <a:avLst/>
          </a:prstGeom>
        </p:spPr>
      </p:pic>
      <p:pic>
        <p:nvPicPr>
          <p:cNvPr id="53" name="Picture 52" descr="A screenshot of a game&#10;&#10;AI-generated content may be incorrect.">
            <a:extLst>
              <a:ext uri="{FF2B5EF4-FFF2-40B4-BE49-F238E27FC236}">
                <a16:creationId xmlns:a16="http://schemas.microsoft.com/office/drawing/2014/main" id="{816DC3F0-4BD6-E6A0-02E0-E8AAFED9D7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253580">
            <a:off x="9878402" y="4272768"/>
            <a:ext cx="1926821" cy="1531227"/>
          </a:xfrm>
          <a:prstGeom prst="rect">
            <a:avLst/>
          </a:prstGeom>
        </p:spPr>
      </p:pic>
      <p:pic>
        <p:nvPicPr>
          <p:cNvPr id="56" name="Picture 55" descr="A screenshot of a game&#10;&#10;AI-generated content may be incorrect.">
            <a:extLst>
              <a:ext uri="{FF2B5EF4-FFF2-40B4-BE49-F238E27FC236}">
                <a16:creationId xmlns:a16="http://schemas.microsoft.com/office/drawing/2014/main" id="{3E8505F5-DF7D-9F56-F259-5D830524246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42832">
            <a:off x="398322" y="4426014"/>
            <a:ext cx="1926821" cy="1531227"/>
          </a:xfrm>
          <a:prstGeom prst="rect">
            <a:avLst/>
          </a:prstGeom>
        </p:spPr>
      </p:pic>
      <p:pic>
        <p:nvPicPr>
          <p:cNvPr id="49" name="Picture 48" descr="A screenshot of a game&#10;&#10;AI-generated content may be incorrect.">
            <a:extLst>
              <a:ext uri="{FF2B5EF4-FFF2-40B4-BE49-F238E27FC236}">
                <a16:creationId xmlns:a16="http://schemas.microsoft.com/office/drawing/2014/main" id="{F9B1CB14-7352-E045-D2FE-CE77B5D9316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33953">
            <a:off x="3843341" y="4535718"/>
            <a:ext cx="1926821" cy="153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784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3F3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0B9F78-503C-8CE5-2880-974D83853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693CF-3A26-EA2E-6390-CFF26B5CC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07" y="365125"/>
            <a:ext cx="11126787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Surprising Animals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3961D-1A27-AA55-E7C2-E1CC5AA84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8488" y="5014236"/>
            <a:ext cx="10184732" cy="40505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sz="1800">
              <a:solidFill>
                <a:srgbClr val="FF0000"/>
              </a:solidFill>
              <a:latin typeface="Bradley Hand ITC"/>
            </a:endParaRPr>
          </a:p>
          <a:p>
            <a:pPr marL="0" indent="0">
              <a:buNone/>
            </a:pPr>
            <a:endParaRPr lang="en-GB">
              <a:solidFill>
                <a:srgbClr val="FF0000"/>
              </a:solidFill>
              <a:latin typeface="Bradley Hand ITC"/>
            </a:endParaRPr>
          </a:p>
          <a:p>
            <a:pPr marL="0" indent="0">
              <a:buNone/>
            </a:pPr>
            <a:endParaRPr lang="en-GB" sz="2100">
              <a:solidFill>
                <a:srgbClr val="FF0000"/>
              </a:solidFill>
              <a:latin typeface="Bradley Hand ITC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5E36930-F57A-05BD-0EA4-479F123F1EEE}"/>
              </a:ext>
            </a:extLst>
          </p:cNvPr>
          <p:cNvSpPr/>
          <p:nvPr/>
        </p:nvSpPr>
        <p:spPr>
          <a:xfrm>
            <a:off x="9952735" y="-1598221"/>
            <a:ext cx="3889256" cy="3889256"/>
          </a:xfrm>
          <a:prstGeom prst="ellipse">
            <a:avLst/>
          </a:prstGeom>
          <a:solidFill>
            <a:srgbClr val="D1DF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E4C1E6C-6ED0-F212-8849-E04AA104F2B7}"/>
              </a:ext>
            </a:extLst>
          </p:cNvPr>
          <p:cNvGrpSpPr/>
          <p:nvPr/>
        </p:nvGrpSpPr>
        <p:grpSpPr>
          <a:xfrm>
            <a:off x="10132560" y="-265717"/>
            <a:ext cx="2442479" cy="2348672"/>
            <a:chOff x="9883635" y="-138533"/>
            <a:chExt cx="2442479" cy="2348672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AF9B725D-5424-5F81-82CD-23B9B93D7CF7}"/>
                </a:ext>
              </a:extLst>
            </p:cNvPr>
            <p:cNvSpPr txBox="1">
              <a:spLocks/>
            </p:cNvSpPr>
            <p:nvPr/>
          </p:nvSpPr>
          <p:spPr>
            <a:xfrm>
              <a:off x="9883635" y="-138533"/>
              <a:ext cx="2442479" cy="234867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8800" b="1" dirty="0">
                  <a:solidFill>
                    <a:srgbClr val="0B5AA2"/>
                  </a:solidFill>
                  <a:latin typeface="Poppins ExtraBold" pitchFamily="2" charset="77"/>
                  <a:cs typeface="Poppins ExtraBold" pitchFamily="2" charset="77"/>
                </a:rPr>
                <a:t>?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450D90-6C8C-BEF6-7593-C7345B38BCF9}"/>
                </a:ext>
              </a:extLst>
            </p:cNvPr>
            <p:cNvSpPr txBox="1"/>
            <p:nvPr/>
          </p:nvSpPr>
          <p:spPr>
            <a:xfrm>
              <a:off x="9883635" y="1405428"/>
              <a:ext cx="2308365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1400" b="1" i="1" baseline="0" dirty="0">
                  <a:solidFill>
                    <a:srgbClr val="0B5AA2"/>
                  </a:solidFill>
                  <a:latin typeface="Poppins" pitchFamily="2" charset="77"/>
                  <a:cs typeface="Poppins" pitchFamily="2" charset="77"/>
                </a:rPr>
                <a:t>Did you know? </a:t>
              </a:r>
              <a:r>
                <a:rPr sz="1400" b="1" i="1" dirty="0">
                  <a:solidFill>
                    <a:srgbClr val="0B5AA2"/>
                  </a:solidFill>
                  <a:latin typeface="Poppins" pitchFamily="2" charset="77"/>
                  <a:ea typeface="Bradley Hand ITC"/>
                  <a:cs typeface="Poppins" pitchFamily="2" charset="77"/>
                </a:rPr>
                <a:t>​</a:t>
              </a:r>
              <a:endParaRPr lang="en-GB" sz="1100" b="1" i="1" dirty="0">
                <a:solidFill>
                  <a:srgbClr val="0B5AA2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3EAB975-E759-51CF-2348-914E67A7D71C}"/>
              </a:ext>
            </a:extLst>
          </p:cNvPr>
          <p:cNvSpPr/>
          <p:nvPr/>
        </p:nvSpPr>
        <p:spPr>
          <a:xfrm>
            <a:off x="476190" y="1741707"/>
            <a:ext cx="5619810" cy="1510228"/>
          </a:xfrm>
          <a:custGeom>
            <a:avLst/>
            <a:gdLst>
              <a:gd name="csX0" fmla="*/ 0 w 5619810"/>
              <a:gd name="csY0" fmla="*/ 251710 h 1510228"/>
              <a:gd name="csX1" fmla="*/ 251710 w 5619810"/>
              <a:gd name="csY1" fmla="*/ 0 h 1510228"/>
              <a:gd name="csX2" fmla="*/ 891259 w 5619810"/>
              <a:gd name="csY2" fmla="*/ 0 h 1510228"/>
              <a:gd name="csX3" fmla="*/ 1530808 w 5619810"/>
              <a:gd name="csY3" fmla="*/ 0 h 1510228"/>
              <a:gd name="csX4" fmla="*/ 2221520 w 5619810"/>
              <a:gd name="csY4" fmla="*/ 0 h 1510228"/>
              <a:gd name="csX5" fmla="*/ 2861069 w 5619810"/>
              <a:gd name="csY5" fmla="*/ 0 h 1510228"/>
              <a:gd name="csX6" fmla="*/ 3500618 w 5619810"/>
              <a:gd name="csY6" fmla="*/ 0 h 1510228"/>
              <a:gd name="csX7" fmla="*/ 4140166 w 5619810"/>
              <a:gd name="csY7" fmla="*/ 0 h 1510228"/>
              <a:gd name="csX8" fmla="*/ 5368100 w 5619810"/>
              <a:gd name="csY8" fmla="*/ 0 h 1510228"/>
              <a:gd name="csX9" fmla="*/ 5619810 w 5619810"/>
              <a:gd name="csY9" fmla="*/ 251710 h 1510228"/>
              <a:gd name="csX10" fmla="*/ 5619810 w 5619810"/>
              <a:gd name="csY10" fmla="*/ 734978 h 1510228"/>
              <a:gd name="csX11" fmla="*/ 5619810 w 5619810"/>
              <a:gd name="csY11" fmla="*/ 1258518 h 1510228"/>
              <a:gd name="csX12" fmla="*/ 5368100 w 5619810"/>
              <a:gd name="csY12" fmla="*/ 1510228 h 1510228"/>
              <a:gd name="csX13" fmla="*/ 4626223 w 5619810"/>
              <a:gd name="csY13" fmla="*/ 1510228 h 1510228"/>
              <a:gd name="csX14" fmla="*/ 4037839 w 5619810"/>
              <a:gd name="csY14" fmla="*/ 1510228 h 1510228"/>
              <a:gd name="csX15" fmla="*/ 3347126 w 5619810"/>
              <a:gd name="csY15" fmla="*/ 1510228 h 1510228"/>
              <a:gd name="csX16" fmla="*/ 2758741 w 5619810"/>
              <a:gd name="csY16" fmla="*/ 1510228 h 1510228"/>
              <a:gd name="csX17" fmla="*/ 2221520 w 5619810"/>
              <a:gd name="csY17" fmla="*/ 1510228 h 1510228"/>
              <a:gd name="csX18" fmla="*/ 1633135 w 5619810"/>
              <a:gd name="csY18" fmla="*/ 1510228 h 1510228"/>
              <a:gd name="csX19" fmla="*/ 942423 w 5619810"/>
              <a:gd name="csY19" fmla="*/ 1510228 h 1510228"/>
              <a:gd name="csX20" fmla="*/ 251710 w 5619810"/>
              <a:gd name="csY20" fmla="*/ 1510228 h 1510228"/>
              <a:gd name="csX21" fmla="*/ 0 w 5619810"/>
              <a:gd name="csY21" fmla="*/ 1258518 h 1510228"/>
              <a:gd name="csX22" fmla="*/ 0 w 5619810"/>
              <a:gd name="csY22" fmla="*/ 734978 h 1510228"/>
              <a:gd name="csX23" fmla="*/ 0 w 5619810"/>
              <a:gd name="csY23" fmla="*/ 251710 h 151022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</a:cxnLst>
            <a:rect l="l" t="t" r="r" b="b"/>
            <a:pathLst>
              <a:path w="5619810" h="1510228" fill="none" extrusionOk="0">
                <a:moveTo>
                  <a:pt x="0" y="251710"/>
                </a:moveTo>
                <a:cubicBezTo>
                  <a:pt x="-3280" y="121090"/>
                  <a:pt x="118915" y="-12284"/>
                  <a:pt x="251710" y="0"/>
                </a:cubicBezTo>
                <a:cubicBezTo>
                  <a:pt x="496283" y="8824"/>
                  <a:pt x="747634" y="2180"/>
                  <a:pt x="891259" y="0"/>
                </a:cubicBezTo>
                <a:cubicBezTo>
                  <a:pt x="1034884" y="-2180"/>
                  <a:pt x="1274482" y="-5913"/>
                  <a:pt x="1530808" y="0"/>
                </a:cubicBezTo>
                <a:cubicBezTo>
                  <a:pt x="1787134" y="5913"/>
                  <a:pt x="2013708" y="-4717"/>
                  <a:pt x="2221520" y="0"/>
                </a:cubicBezTo>
                <a:cubicBezTo>
                  <a:pt x="2429332" y="4717"/>
                  <a:pt x="2718292" y="24520"/>
                  <a:pt x="2861069" y="0"/>
                </a:cubicBezTo>
                <a:cubicBezTo>
                  <a:pt x="3003846" y="-24520"/>
                  <a:pt x="3183506" y="-27186"/>
                  <a:pt x="3500618" y="0"/>
                </a:cubicBezTo>
                <a:cubicBezTo>
                  <a:pt x="3817730" y="27186"/>
                  <a:pt x="3913766" y="-8971"/>
                  <a:pt x="4140166" y="0"/>
                </a:cubicBezTo>
                <a:cubicBezTo>
                  <a:pt x="4366566" y="8971"/>
                  <a:pt x="5079456" y="-6600"/>
                  <a:pt x="5368100" y="0"/>
                </a:cubicBezTo>
                <a:cubicBezTo>
                  <a:pt x="5513750" y="23237"/>
                  <a:pt x="5602008" y="83919"/>
                  <a:pt x="5619810" y="251710"/>
                </a:cubicBezTo>
                <a:cubicBezTo>
                  <a:pt x="5616623" y="366785"/>
                  <a:pt x="5636201" y="502648"/>
                  <a:pt x="5619810" y="734978"/>
                </a:cubicBezTo>
                <a:cubicBezTo>
                  <a:pt x="5603419" y="967308"/>
                  <a:pt x="5601331" y="1105236"/>
                  <a:pt x="5619810" y="1258518"/>
                </a:cubicBezTo>
                <a:cubicBezTo>
                  <a:pt x="5613631" y="1396775"/>
                  <a:pt x="5496912" y="1496779"/>
                  <a:pt x="5368100" y="1510228"/>
                </a:cubicBezTo>
                <a:cubicBezTo>
                  <a:pt x="5215080" y="1488445"/>
                  <a:pt x="4858909" y="1505121"/>
                  <a:pt x="4626223" y="1510228"/>
                </a:cubicBezTo>
                <a:cubicBezTo>
                  <a:pt x="4393537" y="1515335"/>
                  <a:pt x="4177537" y="1480885"/>
                  <a:pt x="4037839" y="1510228"/>
                </a:cubicBezTo>
                <a:cubicBezTo>
                  <a:pt x="3898141" y="1539571"/>
                  <a:pt x="3541979" y="1521156"/>
                  <a:pt x="3347126" y="1510228"/>
                </a:cubicBezTo>
                <a:cubicBezTo>
                  <a:pt x="3152273" y="1499300"/>
                  <a:pt x="2926960" y="1518994"/>
                  <a:pt x="2758741" y="1510228"/>
                </a:cubicBezTo>
                <a:cubicBezTo>
                  <a:pt x="2590523" y="1501462"/>
                  <a:pt x="2360870" y="1513686"/>
                  <a:pt x="2221520" y="1510228"/>
                </a:cubicBezTo>
                <a:cubicBezTo>
                  <a:pt x="2082170" y="1506770"/>
                  <a:pt x="1785997" y="1496758"/>
                  <a:pt x="1633135" y="1510228"/>
                </a:cubicBezTo>
                <a:cubicBezTo>
                  <a:pt x="1480274" y="1523698"/>
                  <a:pt x="1256783" y="1513445"/>
                  <a:pt x="942423" y="1510228"/>
                </a:cubicBezTo>
                <a:cubicBezTo>
                  <a:pt x="628063" y="1507011"/>
                  <a:pt x="540157" y="1515651"/>
                  <a:pt x="251710" y="1510228"/>
                </a:cubicBezTo>
                <a:cubicBezTo>
                  <a:pt x="90648" y="1510779"/>
                  <a:pt x="-8287" y="1393180"/>
                  <a:pt x="0" y="1258518"/>
                </a:cubicBezTo>
                <a:cubicBezTo>
                  <a:pt x="6917" y="1098825"/>
                  <a:pt x="2431" y="963835"/>
                  <a:pt x="0" y="734978"/>
                </a:cubicBezTo>
                <a:cubicBezTo>
                  <a:pt x="-2431" y="506121"/>
                  <a:pt x="-7844" y="431836"/>
                  <a:pt x="0" y="251710"/>
                </a:cubicBezTo>
                <a:close/>
              </a:path>
              <a:path w="5619810" h="1510228" stroke="0" extrusionOk="0">
                <a:moveTo>
                  <a:pt x="0" y="251710"/>
                </a:moveTo>
                <a:cubicBezTo>
                  <a:pt x="18861" y="99696"/>
                  <a:pt x="112036" y="4069"/>
                  <a:pt x="251710" y="0"/>
                </a:cubicBezTo>
                <a:cubicBezTo>
                  <a:pt x="596731" y="5166"/>
                  <a:pt x="618731" y="-31391"/>
                  <a:pt x="942423" y="0"/>
                </a:cubicBezTo>
                <a:cubicBezTo>
                  <a:pt x="1266115" y="31391"/>
                  <a:pt x="1359848" y="6846"/>
                  <a:pt x="1633135" y="0"/>
                </a:cubicBezTo>
                <a:cubicBezTo>
                  <a:pt x="1906422" y="-6846"/>
                  <a:pt x="2151422" y="19598"/>
                  <a:pt x="2375012" y="0"/>
                </a:cubicBezTo>
                <a:cubicBezTo>
                  <a:pt x="2598602" y="-19598"/>
                  <a:pt x="2755433" y="-1892"/>
                  <a:pt x="2861069" y="0"/>
                </a:cubicBezTo>
                <a:cubicBezTo>
                  <a:pt x="2966705" y="1892"/>
                  <a:pt x="3111821" y="22124"/>
                  <a:pt x="3347126" y="0"/>
                </a:cubicBezTo>
                <a:cubicBezTo>
                  <a:pt x="3582431" y="-22124"/>
                  <a:pt x="3742842" y="35915"/>
                  <a:pt x="4089003" y="0"/>
                </a:cubicBezTo>
                <a:cubicBezTo>
                  <a:pt x="4435164" y="-35915"/>
                  <a:pt x="4421697" y="6202"/>
                  <a:pt x="4728551" y="0"/>
                </a:cubicBezTo>
                <a:cubicBezTo>
                  <a:pt x="5035405" y="-6202"/>
                  <a:pt x="5205466" y="-31650"/>
                  <a:pt x="5368100" y="0"/>
                </a:cubicBezTo>
                <a:cubicBezTo>
                  <a:pt x="5541410" y="-1514"/>
                  <a:pt x="5591954" y="123485"/>
                  <a:pt x="5619810" y="251710"/>
                </a:cubicBezTo>
                <a:cubicBezTo>
                  <a:pt x="5617823" y="440328"/>
                  <a:pt x="5633547" y="635399"/>
                  <a:pt x="5619810" y="745046"/>
                </a:cubicBezTo>
                <a:cubicBezTo>
                  <a:pt x="5606073" y="854693"/>
                  <a:pt x="5615026" y="1109579"/>
                  <a:pt x="5619810" y="1258518"/>
                </a:cubicBezTo>
                <a:cubicBezTo>
                  <a:pt x="5613773" y="1381016"/>
                  <a:pt x="5485889" y="1482989"/>
                  <a:pt x="5368100" y="1510228"/>
                </a:cubicBezTo>
                <a:cubicBezTo>
                  <a:pt x="5139021" y="1529042"/>
                  <a:pt x="4959123" y="1494292"/>
                  <a:pt x="4779715" y="1510228"/>
                </a:cubicBezTo>
                <a:cubicBezTo>
                  <a:pt x="4600308" y="1526164"/>
                  <a:pt x="4410882" y="1488219"/>
                  <a:pt x="4242494" y="1510228"/>
                </a:cubicBezTo>
                <a:cubicBezTo>
                  <a:pt x="4074106" y="1532237"/>
                  <a:pt x="3683422" y="1495189"/>
                  <a:pt x="3500618" y="1510228"/>
                </a:cubicBezTo>
                <a:cubicBezTo>
                  <a:pt x="3317814" y="1525267"/>
                  <a:pt x="3119883" y="1534538"/>
                  <a:pt x="2809905" y="1510228"/>
                </a:cubicBezTo>
                <a:cubicBezTo>
                  <a:pt x="2499927" y="1485918"/>
                  <a:pt x="2361595" y="1510721"/>
                  <a:pt x="2221520" y="1510228"/>
                </a:cubicBezTo>
                <a:cubicBezTo>
                  <a:pt x="2081446" y="1509735"/>
                  <a:pt x="1904288" y="1524621"/>
                  <a:pt x="1633135" y="1510228"/>
                </a:cubicBezTo>
                <a:cubicBezTo>
                  <a:pt x="1361983" y="1495835"/>
                  <a:pt x="1286406" y="1515303"/>
                  <a:pt x="1147078" y="1510228"/>
                </a:cubicBezTo>
                <a:cubicBezTo>
                  <a:pt x="1007750" y="1505153"/>
                  <a:pt x="459257" y="1503055"/>
                  <a:pt x="251710" y="1510228"/>
                </a:cubicBezTo>
                <a:cubicBezTo>
                  <a:pt x="81309" y="1518351"/>
                  <a:pt x="-20627" y="1401421"/>
                  <a:pt x="0" y="1258518"/>
                </a:cubicBezTo>
                <a:cubicBezTo>
                  <a:pt x="13389" y="1058263"/>
                  <a:pt x="-5201" y="956626"/>
                  <a:pt x="0" y="785318"/>
                </a:cubicBezTo>
                <a:cubicBezTo>
                  <a:pt x="5201" y="614010"/>
                  <a:pt x="-7258" y="517875"/>
                  <a:pt x="0" y="25171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817117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Even though sharks are </a:t>
            </a:r>
            <a:r>
              <a:rPr lang="en-GB" sz="2400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fish</a:t>
            </a:r>
            <a:r>
              <a:rPr lang="en-GB" sz="2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, most sharks give birth to live young.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9FEF0B0-EA75-1F6B-F4AB-506567D35E22}"/>
              </a:ext>
            </a:extLst>
          </p:cNvPr>
          <p:cNvSpPr/>
          <p:nvPr/>
        </p:nvSpPr>
        <p:spPr>
          <a:xfrm>
            <a:off x="4926842" y="3513589"/>
            <a:ext cx="6574170" cy="1510228"/>
          </a:xfrm>
          <a:custGeom>
            <a:avLst/>
            <a:gdLst>
              <a:gd name="csX0" fmla="*/ 0 w 6574170"/>
              <a:gd name="csY0" fmla="*/ 251710 h 1510228"/>
              <a:gd name="csX1" fmla="*/ 251710 w 6574170"/>
              <a:gd name="csY1" fmla="*/ 0 h 1510228"/>
              <a:gd name="csX2" fmla="*/ 865530 w 6574170"/>
              <a:gd name="csY2" fmla="*/ 0 h 1510228"/>
              <a:gd name="csX3" fmla="*/ 1600766 w 6574170"/>
              <a:gd name="csY3" fmla="*/ 0 h 1510228"/>
              <a:gd name="csX4" fmla="*/ 2275293 w 6574170"/>
              <a:gd name="csY4" fmla="*/ 0 h 1510228"/>
              <a:gd name="csX5" fmla="*/ 2949821 w 6574170"/>
              <a:gd name="csY5" fmla="*/ 0 h 1510228"/>
              <a:gd name="csX6" fmla="*/ 3624349 w 6574170"/>
              <a:gd name="csY6" fmla="*/ 0 h 1510228"/>
              <a:gd name="csX7" fmla="*/ 4359584 w 6574170"/>
              <a:gd name="csY7" fmla="*/ 0 h 1510228"/>
              <a:gd name="csX8" fmla="*/ 4973404 w 6574170"/>
              <a:gd name="csY8" fmla="*/ 0 h 1510228"/>
              <a:gd name="csX9" fmla="*/ 5587225 w 6574170"/>
              <a:gd name="csY9" fmla="*/ 0 h 1510228"/>
              <a:gd name="csX10" fmla="*/ 6322460 w 6574170"/>
              <a:gd name="csY10" fmla="*/ 0 h 1510228"/>
              <a:gd name="csX11" fmla="*/ 6574170 w 6574170"/>
              <a:gd name="csY11" fmla="*/ 251710 h 1510228"/>
              <a:gd name="csX12" fmla="*/ 6574170 w 6574170"/>
              <a:gd name="csY12" fmla="*/ 745046 h 1510228"/>
              <a:gd name="csX13" fmla="*/ 6574170 w 6574170"/>
              <a:gd name="csY13" fmla="*/ 1258518 h 1510228"/>
              <a:gd name="csX14" fmla="*/ 6322460 w 6574170"/>
              <a:gd name="csY14" fmla="*/ 1510228 h 1510228"/>
              <a:gd name="csX15" fmla="*/ 5587225 w 6574170"/>
              <a:gd name="csY15" fmla="*/ 1510228 h 1510228"/>
              <a:gd name="csX16" fmla="*/ 5034112 w 6574170"/>
              <a:gd name="csY16" fmla="*/ 1510228 h 1510228"/>
              <a:gd name="csX17" fmla="*/ 4420292 w 6574170"/>
              <a:gd name="csY17" fmla="*/ 1510228 h 1510228"/>
              <a:gd name="csX18" fmla="*/ 3685056 w 6574170"/>
              <a:gd name="csY18" fmla="*/ 1510228 h 1510228"/>
              <a:gd name="csX19" fmla="*/ 3071236 w 6574170"/>
              <a:gd name="csY19" fmla="*/ 1510228 h 1510228"/>
              <a:gd name="csX20" fmla="*/ 2336001 w 6574170"/>
              <a:gd name="csY20" fmla="*/ 1510228 h 1510228"/>
              <a:gd name="csX21" fmla="*/ 1843596 w 6574170"/>
              <a:gd name="csY21" fmla="*/ 1510228 h 1510228"/>
              <a:gd name="csX22" fmla="*/ 1229775 w 6574170"/>
              <a:gd name="csY22" fmla="*/ 1510228 h 1510228"/>
              <a:gd name="csX23" fmla="*/ 251710 w 6574170"/>
              <a:gd name="csY23" fmla="*/ 1510228 h 1510228"/>
              <a:gd name="csX24" fmla="*/ 0 w 6574170"/>
              <a:gd name="csY24" fmla="*/ 1258518 h 1510228"/>
              <a:gd name="csX25" fmla="*/ 0 w 6574170"/>
              <a:gd name="csY25" fmla="*/ 765182 h 1510228"/>
              <a:gd name="csX26" fmla="*/ 0 w 6574170"/>
              <a:gd name="csY26" fmla="*/ 251710 h 151022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6574170" h="1510228" fill="none" extrusionOk="0">
                <a:moveTo>
                  <a:pt x="0" y="251710"/>
                </a:moveTo>
                <a:cubicBezTo>
                  <a:pt x="-20229" y="85249"/>
                  <a:pt x="125799" y="-17253"/>
                  <a:pt x="251710" y="0"/>
                </a:cubicBezTo>
                <a:cubicBezTo>
                  <a:pt x="475579" y="-11986"/>
                  <a:pt x="704478" y="19654"/>
                  <a:pt x="865530" y="0"/>
                </a:cubicBezTo>
                <a:cubicBezTo>
                  <a:pt x="1026582" y="-19654"/>
                  <a:pt x="1431618" y="22585"/>
                  <a:pt x="1600766" y="0"/>
                </a:cubicBezTo>
                <a:cubicBezTo>
                  <a:pt x="1769914" y="-22585"/>
                  <a:pt x="2106590" y="-18039"/>
                  <a:pt x="2275293" y="0"/>
                </a:cubicBezTo>
                <a:cubicBezTo>
                  <a:pt x="2443996" y="18039"/>
                  <a:pt x="2652895" y="-30260"/>
                  <a:pt x="2949821" y="0"/>
                </a:cubicBezTo>
                <a:cubicBezTo>
                  <a:pt x="3246747" y="30260"/>
                  <a:pt x="3419203" y="21882"/>
                  <a:pt x="3624349" y="0"/>
                </a:cubicBezTo>
                <a:cubicBezTo>
                  <a:pt x="3829495" y="-21882"/>
                  <a:pt x="4183568" y="2236"/>
                  <a:pt x="4359584" y="0"/>
                </a:cubicBezTo>
                <a:cubicBezTo>
                  <a:pt x="4535601" y="-2236"/>
                  <a:pt x="4683919" y="23593"/>
                  <a:pt x="4973404" y="0"/>
                </a:cubicBezTo>
                <a:cubicBezTo>
                  <a:pt x="5262889" y="-23593"/>
                  <a:pt x="5381143" y="-16052"/>
                  <a:pt x="5587225" y="0"/>
                </a:cubicBezTo>
                <a:cubicBezTo>
                  <a:pt x="5793307" y="16052"/>
                  <a:pt x="5977304" y="-18749"/>
                  <a:pt x="6322460" y="0"/>
                </a:cubicBezTo>
                <a:cubicBezTo>
                  <a:pt x="6444297" y="-17933"/>
                  <a:pt x="6602809" y="129909"/>
                  <a:pt x="6574170" y="251710"/>
                </a:cubicBezTo>
                <a:cubicBezTo>
                  <a:pt x="6581819" y="446769"/>
                  <a:pt x="6549768" y="503584"/>
                  <a:pt x="6574170" y="745046"/>
                </a:cubicBezTo>
                <a:cubicBezTo>
                  <a:pt x="6598572" y="986508"/>
                  <a:pt x="6580772" y="1138267"/>
                  <a:pt x="6574170" y="1258518"/>
                </a:cubicBezTo>
                <a:cubicBezTo>
                  <a:pt x="6596127" y="1387578"/>
                  <a:pt x="6453433" y="1518857"/>
                  <a:pt x="6322460" y="1510228"/>
                </a:cubicBezTo>
                <a:cubicBezTo>
                  <a:pt x="6167918" y="1517368"/>
                  <a:pt x="5913347" y="1517334"/>
                  <a:pt x="5587225" y="1510228"/>
                </a:cubicBezTo>
                <a:cubicBezTo>
                  <a:pt x="5261103" y="1503122"/>
                  <a:pt x="5162147" y="1499862"/>
                  <a:pt x="5034112" y="1510228"/>
                </a:cubicBezTo>
                <a:cubicBezTo>
                  <a:pt x="4906077" y="1520594"/>
                  <a:pt x="4591522" y="1519378"/>
                  <a:pt x="4420292" y="1510228"/>
                </a:cubicBezTo>
                <a:cubicBezTo>
                  <a:pt x="4249062" y="1501078"/>
                  <a:pt x="3888812" y="1546240"/>
                  <a:pt x="3685056" y="1510228"/>
                </a:cubicBezTo>
                <a:cubicBezTo>
                  <a:pt x="3481300" y="1474216"/>
                  <a:pt x="3296369" y="1494547"/>
                  <a:pt x="3071236" y="1510228"/>
                </a:cubicBezTo>
                <a:cubicBezTo>
                  <a:pt x="2846103" y="1525909"/>
                  <a:pt x="2641323" y="1497745"/>
                  <a:pt x="2336001" y="1510228"/>
                </a:cubicBezTo>
                <a:cubicBezTo>
                  <a:pt x="2030680" y="1522711"/>
                  <a:pt x="2001416" y="1494670"/>
                  <a:pt x="1843596" y="1510228"/>
                </a:cubicBezTo>
                <a:cubicBezTo>
                  <a:pt x="1685776" y="1525786"/>
                  <a:pt x="1369041" y="1490665"/>
                  <a:pt x="1229775" y="1510228"/>
                </a:cubicBezTo>
                <a:cubicBezTo>
                  <a:pt x="1090509" y="1529791"/>
                  <a:pt x="680859" y="1536073"/>
                  <a:pt x="251710" y="1510228"/>
                </a:cubicBezTo>
                <a:cubicBezTo>
                  <a:pt x="105509" y="1509894"/>
                  <a:pt x="13987" y="1416585"/>
                  <a:pt x="0" y="1258518"/>
                </a:cubicBezTo>
                <a:cubicBezTo>
                  <a:pt x="4706" y="1071351"/>
                  <a:pt x="-2677" y="972860"/>
                  <a:pt x="0" y="765182"/>
                </a:cubicBezTo>
                <a:cubicBezTo>
                  <a:pt x="2677" y="557504"/>
                  <a:pt x="-12892" y="469571"/>
                  <a:pt x="0" y="251710"/>
                </a:cubicBezTo>
                <a:close/>
              </a:path>
              <a:path w="6574170" h="1510228" stroke="0" extrusionOk="0">
                <a:moveTo>
                  <a:pt x="0" y="251710"/>
                </a:moveTo>
                <a:cubicBezTo>
                  <a:pt x="18861" y="99696"/>
                  <a:pt x="112036" y="4069"/>
                  <a:pt x="251710" y="0"/>
                </a:cubicBezTo>
                <a:cubicBezTo>
                  <a:pt x="577350" y="-32101"/>
                  <a:pt x="792195" y="32856"/>
                  <a:pt x="986945" y="0"/>
                </a:cubicBezTo>
                <a:cubicBezTo>
                  <a:pt x="1181696" y="-32856"/>
                  <a:pt x="1538352" y="-2381"/>
                  <a:pt x="1722181" y="0"/>
                </a:cubicBezTo>
                <a:cubicBezTo>
                  <a:pt x="1906010" y="2381"/>
                  <a:pt x="2202120" y="-18213"/>
                  <a:pt x="2518123" y="0"/>
                </a:cubicBezTo>
                <a:cubicBezTo>
                  <a:pt x="2834126" y="18213"/>
                  <a:pt x="2789468" y="5948"/>
                  <a:pt x="3010529" y="0"/>
                </a:cubicBezTo>
                <a:cubicBezTo>
                  <a:pt x="3231590" y="-5948"/>
                  <a:pt x="3369748" y="21651"/>
                  <a:pt x="3502934" y="0"/>
                </a:cubicBezTo>
                <a:cubicBezTo>
                  <a:pt x="3636120" y="-21651"/>
                  <a:pt x="3929129" y="750"/>
                  <a:pt x="4298877" y="0"/>
                </a:cubicBezTo>
                <a:cubicBezTo>
                  <a:pt x="4668625" y="-750"/>
                  <a:pt x="4809100" y="-28642"/>
                  <a:pt x="4973404" y="0"/>
                </a:cubicBezTo>
                <a:cubicBezTo>
                  <a:pt x="5137708" y="28642"/>
                  <a:pt x="6034389" y="-51461"/>
                  <a:pt x="6322460" y="0"/>
                </a:cubicBezTo>
                <a:cubicBezTo>
                  <a:pt x="6495770" y="-1514"/>
                  <a:pt x="6546314" y="123485"/>
                  <a:pt x="6574170" y="251710"/>
                </a:cubicBezTo>
                <a:cubicBezTo>
                  <a:pt x="6572183" y="440328"/>
                  <a:pt x="6587907" y="635399"/>
                  <a:pt x="6574170" y="745046"/>
                </a:cubicBezTo>
                <a:cubicBezTo>
                  <a:pt x="6560433" y="854693"/>
                  <a:pt x="6569386" y="1109579"/>
                  <a:pt x="6574170" y="1258518"/>
                </a:cubicBezTo>
                <a:cubicBezTo>
                  <a:pt x="6568133" y="1381016"/>
                  <a:pt x="6440249" y="1482989"/>
                  <a:pt x="6322460" y="1510228"/>
                </a:cubicBezTo>
                <a:cubicBezTo>
                  <a:pt x="6126130" y="1538674"/>
                  <a:pt x="5901910" y="1538936"/>
                  <a:pt x="5708640" y="1510228"/>
                </a:cubicBezTo>
                <a:cubicBezTo>
                  <a:pt x="5515370" y="1481520"/>
                  <a:pt x="5400909" y="1525592"/>
                  <a:pt x="5155527" y="1510228"/>
                </a:cubicBezTo>
                <a:cubicBezTo>
                  <a:pt x="4910145" y="1494864"/>
                  <a:pt x="4599244" y="1481998"/>
                  <a:pt x="4359584" y="1510228"/>
                </a:cubicBezTo>
                <a:cubicBezTo>
                  <a:pt x="4119924" y="1538458"/>
                  <a:pt x="3776385" y="1510771"/>
                  <a:pt x="3624349" y="1510228"/>
                </a:cubicBezTo>
                <a:cubicBezTo>
                  <a:pt x="3472313" y="1509685"/>
                  <a:pt x="3166654" y="1502709"/>
                  <a:pt x="3010529" y="1510228"/>
                </a:cubicBezTo>
                <a:cubicBezTo>
                  <a:pt x="2854404" y="1517747"/>
                  <a:pt x="2702090" y="1492157"/>
                  <a:pt x="2396708" y="1510228"/>
                </a:cubicBezTo>
                <a:cubicBezTo>
                  <a:pt x="2091326" y="1528299"/>
                  <a:pt x="2124049" y="1529899"/>
                  <a:pt x="1904303" y="1510228"/>
                </a:cubicBezTo>
                <a:cubicBezTo>
                  <a:pt x="1684557" y="1490557"/>
                  <a:pt x="1588377" y="1487810"/>
                  <a:pt x="1411898" y="1510228"/>
                </a:cubicBezTo>
                <a:cubicBezTo>
                  <a:pt x="1235420" y="1532646"/>
                  <a:pt x="561968" y="1481964"/>
                  <a:pt x="251710" y="1510228"/>
                </a:cubicBezTo>
                <a:cubicBezTo>
                  <a:pt x="113377" y="1486063"/>
                  <a:pt x="5776" y="1398997"/>
                  <a:pt x="0" y="1258518"/>
                </a:cubicBezTo>
                <a:cubicBezTo>
                  <a:pt x="15936" y="1159879"/>
                  <a:pt x="-14807" y="904669"/>
                  <a:pt x="0" y="775250"/>
                </a:cubicBezTo>
                <a:cubicBezTo>
                  <a:pt x="14807" y="645831"/>
                  <a:pt x="1901" y="407296"/>
                  <a:pt x="0" y="25171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817117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Bats and whales are types of </a:t>
            </a:r>
            <a:r>
              <a:rPr lang="en-GB" sz="2400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mammal</a:t>
            </a:r>
            <a:r>
              <a:rPr lang="en-GB" sz="2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. Most mammals do not lay eggs.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8088189-CA45-3E37-C680-4CE56AF2E0FD}"/>
              </a:ext>
            </a:extLst>
          </p:cNvPr>
          <p:cNvSpPr/>
          <p:nvPr/>
        </p:nvSpPr>
        <p:spPr>
          <a:xfrm>
            <a:off x="1948691" y="5337538"/>
            <a:ext cx="3139594" cy="1137842"/>
          </a:xfrm>
          <a:custGeom>
            <a:avLst/>
            <a:gdLst>
              <a:gd name="csX0" fmla="*/ 0 w 3139594"/>
              <a:gd name="csY0" fmla="*/ 189644 h 1137842"/>
              <a:gd name="csX1" fmla="*/ 189644 w 3139594"/>
              <a:gd name="csY1" fmla="*/ 0 h 1137842"/>
              <a:gd name="csX2" fmla="*/ 796911 w 3139594"/>
              <a:gd name="csY2" fmla="*/ 0 h 1137842"/>
              <a:gd name="csX3" fmla="*/ 1404179 w 3139594"/>
              <a:gd name="csY3" fmla="*/ 0 h 1137842"/>
              <a:gd name="csX4" fmla="*/ 2011446 w 3139594"/>
              <a:gd name="csY4" fmla="*/ 0 h 1137842"/>
              <a:gd name="csX5" fmla="*/ 2949950 w 3139594"/>
              <a:gd name="csY5" fmla="*/ 0 h 1137842"/>
              <a:gd name="csX6" fmla="*/ 3139594 w 3139594"/>
              <a:gd name="csY6" fmla="*/ 189644 h 1137842"/>
              <a:gd name="csX7" fmla="*/ 3139594 w 3139594"/>
              <a:gd name="csY7" fmla="*/ 553750 h 1137842"/>
              <a:gd name="csX8" fmla="*/ 3139594 w 3139594"/>
              <a:gd name="csY8" fmla="*/ 948198 h 1137842"/>
              <a:gd name="csX9" fmla="*/ 2949950 w 3139594"/>
              <a:gd name="csY9" fmla="*/ 1137842 h 1137842"/>
              <a:gd name="csX10" fmla="*/ 2287477 w 3139594"/>
              <a:gd name="csY10" fmla="*/ 1137842 h 1137842"/>
              <a:gd name="csX11" fmla="*/ 1569797 w 3139594"/>
              <a:gd name="csY11" fmla="*/ 1137842 h 1137842"/>
              <a:gd name="csX12" fmla="*/ 879721 w 3139594"/>
              <a:gd name="csY12" fmla="*/ 1137842 h 1137842"/>
              <a:gd name="csX13" fmla="*/ 189644 w 3139594"/>
              <a:gd name="csY13" fmla="*/ 1137842 h 1137842"/>
              <a:gd name="csX14" fmla="*/ 0 w 3139594"/>
              <a:gd name="csY14" fmla="*/ 948198 h 1137842"/>
              <a:gd name="csX15" fmla="*/ 0 w 3139594"/>
              <a:gd name="csY15" fmla="*/ 584092 h 1137842"/>
              <a:gd name="csX16" fmla="*/ 0 w 3139594"/>
              <a:gd name="csY16" fmla="*/ 189644 h 113784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3139594" h="1137842" fill="none" extrusionOk="0">
                <a:moveTo>
                  <a:pt x="0" y="189644"/>
                </a:moveTo>
                <a:cubicBezTo>
                  <a:pt x="-13004" y="93133"/>
                  <a:pt x="69152" y="19830"/>
                  <a:pt x="189644" y="0"/>
                </a:cubicBezTo>
                <a:cubicBezTo>
                  <a:pt x="401878" y="-24301"/>
                  <a:pt x="581173" y="23498"/>
                  <a:pt x="796911" y="0"/>
                </a:cubicBezTo>
                <a:cubicBezTo>
                  <a:pt x="1012649" y="-23498"/>
                  <a:pt x="1206790" y="-23560"/>
                  <a:pt x="1404179" y="0"/>
                </a:cubicBezTo>
                <a:cubicBezTo>
                  <a:pt x="1601568" y="23560"/>
                  <a:pt x="1811661" y="24806"/>
                  <a:pt x="2011446" y="0"/>
                </a:cubicBezTo>
                <a:cubicBezTo>
                  <a:pt x="2211231" y="-24806"/>
                  <a:pt x="2518447" y="44157"/>
                  <a:pt x="2949950" y="0"/>
                </a:cubicBezTo>
                <a:cubicBezTo>
                  <a:pt x="3054941" y="-9001"/>
                  <a:pt x="3151282" y="87868"/>
                  <a:pt x="3139594" y="189644"/>
                </a:cubicBezTo>
                <a:cubicBezTo>
                  <a:pt x="3149306" y="326302"/>
                  <a:pt x="3139740" y="429382"/>
                  <a:pt x="3139594" y="553750"/>
                </a:cubicBezTo>
                <a:cubicBezTo>
                  <a:pt x="3139448" y="678118"/>
                  <a:pt x="3144517" y="777226"/>
                  <a:pt x="3139594" y="948198"/>
                </a:cubicBezTo>
                <a:cubicBezTo>
                  <a:pt x="3129669" y="1039470"/>
                  <a:pt x="3063681" y="1126002"/>
                  <a:pt x="2949950" y="1137842"/>
                </a:cubicBezTo>
                <a:cubicBezTo>
                  <a:pt x="2814499" y="1121874"/>
                  <a:pt x="2575403" y="1122132"/>
                  <a:pt x="2287477" y="1137842"/>
                </a:cubicBezTo>
                <a:cubicBezTo>
                  <a:pt x="1999551" y="1153552"/>
                  <a:pt x="1859008" y="1120842"/>
                  <a:pt x="1569797" y="1137842"/>
                </a:cubicBezTo>
                <a:cubicBezTo>
                  <a:pt x="1280586" y="1154842"/>
                  <a:pt x="1140396" y="1126940"/>
                  <a:pt x="879721" y="1137842"/>
                </a:cubicBezTo>
                <a:cubicBezTo>
                  <a:pt x="619046" y="1148744"/>
                  <a:pt x="422741" y="1131014"/>
                  <a:pt x="189644" y="1137842"/>
                </a:cubicBezTo>
                <a:cubicBezTo>
                  <a:pt x="79490" y="1132673"/>
                  <a:pt x="9074" y="1063780"/>
                  <a:pt x="0" y="948198"/>
                </a:cubicBezTo>
                <a:cubicBezTo>
                  <a:pt x="6303" y="810529"/>
                  <a:pt x="16469" y="724584"/>
                  <a:pt x="0" y="584092"/>
                </a:cubicBezTo>
                <a:cubicBezTo>
                  <a:pt x="-16469" y="443600"/>
                  <a:pt x="9176" y="289846"/>
                  <a:pt x="0" y="189644"/>
                </a:cubicBezTo>
                <a:close/>
              </a:path>
              <a:path w="3139594" h="1137842" stroke="0" extrusionOk="0">
                <a:moveTo>
                  <a:pt x="0" y="189644"/>
                </a:moveTo>
                <a:cubicBezTo>
                  <a:pt x="11885" y="76716"/>
                  <a:pt x="83319" y="9824"/>
                  <a:pt x="189644" y="0"/>
                </a:cubicBezTo>
                <a:cubicBezTo>
                  <a:pt x="511509" y="-3084"/>
                  <a:pt x="611701" y="32402"/>
                  <a:pt x="907324" y="0"/>
                </a:cubicBezTo>
                <a:cubicBezTo>
                  <a:pt x="1202947" y="-32402"/>
                  <a:pt x="1302782" y="34968"/>
                  <a:pt x="1625003" y="0"/>
                </a:cubicBezTo>
                <a:cubicBezTo>
                  <a:pt x="1947224" y="-34968"/>
                  <a:pt x="2557414" y="-18171"/>
                  <a:pt x="2949950" y="0"/>
                </a:cubicBezTo>
                <a:cubicBezTo>
                  <a:pt x="3057983" y="15345"/>
                  <a:pt x="3145380" y="97601"/>
                  <a:pt x="3139594" y="189644"/>
                </a:cubicBezTo>
                <a:cubicBezTo>
                  <a:pt x="3141017" y="362592"/>
                  <a:pt x="3128570" y="400433"/>
                  <a:pt x="3139594" y="568921"/>
                </a:cubicBezTo>
                <a:cubicBezTo>
                  <a:pt x="3150618" y="737409"/>
                  <a:pt x="3151965" y="760780"/>
                  <a:pt x="3139594" y="948198"/>
                </a:cubicBezTo>
                <a:cubicBezTo>
                  <a:pt x="3156829" y="1038385"/>
                  <a:pt x="3044619" y="1115454"/>
                  <a:pt x="2949950" y="1137842"/>
                </a:cubicBezTo>
                <a:cubicBezTo>
                  <a:pt x="2689782" y="1158387"/>
                  <a:pt x="2486918" y="1120609"/>
                  <a:pt x="2287477" y="1137842"/>
                </a:cubicBezTo>
                <a:cubicBezTo>
                  <a:pt x="2088036" y="1155075"/>
                  <a:pt x="1850249" y="1157260"/>
                  <a:pt x="1680209" y="1137842"/>
                </a:cubicBezTo>
                <a:cubicBezTo>
                  <a:pt x="1510169" y="1118424"/>
                  <a:pt x="1107992" y="1151822"/>
                  <a:pt x="934927" y="1137842"/>
                </a:cubicBezTo>
                <a:cubicBezTo>
                  <a:pt x="761862" y="1123862"/>
                  <a:pt x="498681" y="1142745"/>
                  <a:pt x="189644" y="1137842"/>
                </a:cubicBezTo>
                <a:cubicBezTo>
                  <a:pt x="64546" y="1127943"/>
                  <a:pt x="-6700" y="1061529"/>
                  <a:pt x="0" y="948198"/>
                </a:cubicBezTo>
                <a:cubicBezTo>
                  <a:pt x="-5286" y="838147"/>
                  <a:pt x="-501" y="652302"/>
                  <a:pt x="0" y="553750"/>
                </a:cubicBezTo>
                <a:cubicBezTo>
                  <a:pt x="501" y="455198"/>
                  <a:pt x="-3859" y="273569"/>
                  <a:pt x="0" y="18964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817117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But some do!</a:t>
            </a:r>
          </a:p>
        </p:txBody>
      </p:sp>
    </p:spTree>
    <p:extLst>
      <p:ext uri="{BB962C8B-B14F-4D97-AF65-F5344CB8AC3E}">
        <p14:creationId xmlns:p14="http://schemas.microsoft.com/office/powerpoint/2010/main" val="26517808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3F3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454518-7B22-5CBC-8103-3E1140D37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C4BEF-6285-ABEA-CE60-0EE51EF68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07" y="365125"/>
            <a:ext cx="11126787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Surprising Animals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98F5C-3587-B2FD-1346-2697F6146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8488" y="5014236"/>
            <a:ext cx="10184732" cy="40505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sz="1800">
              <a:solidFill>
                <a:srgbClr val="FF0000"/>
              </a:solidFill>
              <a:latin typeface="Bradley Hand ITC"/>
            </a:endParaRPr>
          </a:p>
          <a:p>
            <a:pPr marL="0" indent="0">
              <a:buNone/>
            </a:pPr>
            <a:endParaRPr lang="en-GB">
              <a:solidFill>
                <a:srgbClr val="FF0000"/>
              </a:solidFill>
              <a:latin typeface="Bradley Hand ITC"/>
            </a:endParaRPr>
          </a:p>
          <a:p>
            <a:pPr marL="0" indent="0">
              <a:buNone/>
            </a:pPr>
            <a:endParaRPr lang="en-GB" sz="2100">
              <a:solidFill>
                <a:srgbClr val="FF0000"/>
              </a:solidFill>
              <a:latin typeface="Bradley Hand ITC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02C6819-9C5B-191E-4F0B-151656CEA49E}"/>
              </a:ext>
            </a:extLst>
          </p:cNvPr>
          <p:cNvSpPr/>
          <p:nvPr/>
        </p:nvSpPr>
        <p:spPr>
          <a:xfrm>
            <a:off x="9952735" y="-1598221"/>
            <a:ext cx="3889256" cy="3889256"/>
          </a:xfrm>
          <a:prstGeom prst="ellipse">
            <a:avLst/>
          </a:prstGeom>
          <a:solidFill>
            <a:srgbClr val="D1DF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2CE97FA-259D-1AA8-E02A-386BD7F6292C}"/>
              </a:ext>
            </a:extLst>
          </p:cNvPr>
          <p:cNvGrpSpPr/>
          <p:nvPr/>
        </p:nvGrpSpPr>
        <p:grpSpPr>
          <a:xfrm>
            <a:off x="10132560" y="-265717"/>
            <a:ext cx="2442479" cy="2348672"/>
            <a:chOff x="9883635" y="-138533"/>
            <a:chExt cx="2442479" cy="2348672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0E038F07-75B7-FE9C-A76E-88BC6B4B3C5E}"/>
                </a:ext>
              </a:extLst>
            </p:cNvPr>
            <p:cNvSpPr txBox="1">
              <a:spLocks/>
            </p:cNvSpPr>
            <p:nvPr/>
          </p:nvSpPr>
          <p:spPr>
            <a:xfrm>
              <a:off x="9883635" y="-138533"/>
              <a:ext cx="2442479" cy="234867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8800" b="1" dirty="0">
                  <a:solidFill>
                    <a:srgbClr val="0B5AA2"/>
                  </a:solidFill>
                  <a:latin typeface="Poppins ExtraBold" pitchFamily="2" charset="77"/>
                  <a:cs typeface="Poppins ExtraBold" pitchFamily="2" charset="77"/>
                </a:rPr>
                <a:t>?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3648E0C-6408-6D44-DCE6-BE67002F99E5}"/>
                </a:ext>
              </a:extLst>
            </p:cNvPr>
            <p:cNvSpPr txBox="1"/>
            <p:nvPr/>
          </p:nvSpPr>
          <p:spPr>
            <a:xfrm>
              <a:off x="9883635" y="1405428"/>
              <a:ext cx="2308365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1400" b="1" i="1" baseline="0" dirty="0">
                  <a:solidFill>
                    <a:srgbClr val="0B5AA2"/>
                  </a:solidFill>
                  <a:latin typeface="Poppins" pitchFamily="2" charset="77"/>
                  <a:cs typeface="Poppins" pitchFamily="2" charset="77"/>
                </a:rPr>
                <a:t>Did you know? </a:t>
              </a:r>
              <a:r>
                <a:rPr sz="1400" b="1" i="1" dirty="0">
                  <a:solidFill>
                    <a:srgbClr val="0B5AA2"/>
                  </a:solidFill>
                  <a:latin typeface="Poppins" pitchFamily="2" charset="77"/>
                  <a:ea typeface="Bradley Hand ITC"/>
                  <a:cs typeface="Poppins" pitchFamily="2" charset="77"/>
                </a:rPr>
                <a:t>​</a:t>
              </a:r>
              <a:endParaRPr lang="en-GB" sz="1100" b="1" i="1" dirty="0">
                <a:solidFill>
                  <a:srgbClr val="0B5AA2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5E6AF12-37FB-5757-C19B-1DBB3ABA4CB8}"/>
              </a:ext>
            </a:extLst>
          </p:cNvPr>
          <p:cNvSpPr/>
          <p:nvPr/>
        </p:nvSpPr>
        <p:spPr>
          <a:xfrm>
            <a:off x="5841242" y="2234501"/>
            <a:ext cx="5182358" cy="1510228"/>
          </a:xfrm>
          <a:custGeom>
            <a:avLst/>
            <a:gdLst>
              <a:gd name="csX0" fmla="*/ 0 w 5182358"/>
              <a:gd name="csY0" fmla="*/ 251710 h 1510228"/>
              <a:gd name="csX1" fmla="*/ 251710 w 5182358"/>
              <a:gd name="csY1" fmla="*/ 0 h 1510228"/>
              <a:gd name="csX2" fmla="*/ 920130 w 5182358"/>
              <a:gd name="csY2" fmla="*/ 0 h 1510228"/>
              <a:gd name="csX3" fmla="*/ 1635339 w 5182358"/>
              <a:gd name="csY3" fmla="*/ 0 h 1510228"/>
              <a:gd name="csX4" fmla="*/ 2210180 w 5182358"/>
              <a:gd name="csY4" fmla="*/ 0 h 1510228"/>
              <a:gd name="csX5" fmla="*/ 2878599 w 5182358"/>
              <a:gd name="csY5" fmla="*/ 0 h 1510228"/>
              <a:gd name="csX6" fmla="*/ 3593809 w 5182358"/>
              <a:gd name="csY6" fmla="*/ 0 h 1510228"/>
              <a:gd name="csX7" fmla="*/ 4262228 w 5182358"/>
              <a:gd name="csY7" fmla="*/ 0 h 1510228"/>
              <a:gd name="csX8" fmla="*/ 4930648 w 5182358"/>
              <a:gd name="csY8" fmla="*/ 0 h 1510228"/>
              <a:gd name="csX9" fmla="*/ 5182358 w 5182358"/>
              <a:gd name="csY9" fmla="*/ 251710 h 1510228"/>
              <a:gd name="csX10" fmla="*/ 5182358 w 5182358"/>
              <a:gd name="csY10" fmla="*/ 734978 h 1510228"/>
              <a:gd name="csX11" fmla="*/ 5182358 w 5182358"/>
              <a:gd name="csY11" fmla="*/ 1258518 h 1510228"/>
              <a:gd name="csX12" fmla="*/ 4930648 w 5182358"/>
              <a:gd name="csY12" fmla="*/ 1510228 h 1510228"/>
              <a:gd name="csX13" fmla="*/ 4215439 w 5182358"/>
              <a:gd name="csY13" fmla="*/ 1510228 h 1510228"/>
              <a:gd name="csX14" fmla="*/ 3500230 w 5182358"/>
              <a:gd name="csY14" fmla="*/ 1510228 h 1510228"/>
              <a:gd name="csX15" fmla="*/ 2925389 w 5182358"/>
              <a:gd name="csY15" fmla="*/ 1510228 h 1510228"/>
              <a:gd name="csX16" fmla="*/ 2303759 w 5182358"/>
              <a:gd name="csY16" fmla="*/ 1510228 h 1510228"/>
              <a:gd name="csX17" fmla="*/ 1588549 w 5182358"/>
              <a:gd name="csY17" fmla="*/ 1510228 h 1510228"/>
              <a:gd name="csX18" fmla="*/ 966919 w 5182358"/>
              <a:gd name="csY18" fmla="*/ 1510228 h 1510228"/>
              <a:gd name="csX19" fmla="*/ 251710 w 5182358"/>
              <a:gd name="csY19" fmla="*/ 1510228 h 1510228"/>
              <a:gd name="csX20" fmla="*/ 0 w 5182358"/>
              <a:gd name="csY20" fmla="*/ 1258518 h 1510228"/>
              <a:gd name="csX21" fmla="*/ 0 w 5182358"/>
              <a:gd name="csY21" fmla="*/ 755114 h 1510228"/>
              <a:gd name="csX22" fmla="*/ 0 w 5182358"/>
              <a:gd name="csY22" fmla="*/ 251710 h 151022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</a:cxnLst>
            <a:rect l="l" t="t" r="r" b="b"/>
            <a:pathLst>
              <a:path w="5182358" h="1510228" fill="none" extrusionOk="0">
                <a:moveTo>
                  <a:pt x="0" y="251710"/>
                </a:moveTo>
                <a:cubicBezTo>
                  <a:pt x="-236" y="107289"/>
                  <a:pt x="101008" y="-17173"/>
                  <a:pt x="251710" y="0"/>
                </a:cubicBezTo>
                <a:cubicBezTo>
                  <a:pt x="444582" y="5579"/>
                  <a:pt x="611951" y="-11649"/>
                  <a:pt x="920130" y="0"/>
                </a:cubicBezTo>
                <a:cubicBezTo>
                  <a:pt x="1228309" y="11649"/>
                  <a:pt x="1420137" y="3238"/>
                  <a:pt x="1635339" y="0"/>
                </a:cubicBezTo>
                <a:cubicBezTo>
                  <a:pt x="1850541" y="-3238"/>
                  <a:pt x="2090370" y="8667"/>
                  <a:pt x="2210180" y="0"/>
                </a:cubicBezTo>
                <a:cubicBezTo>
                  <a:pt x="2329990" y="-8667"/>
                  <a:pt x="2683431" y="-10414"/>
                  <a:pt x="2878599" y="0"/>
                </a:cubicBezTo>
                <a:cubicBezTo>
                  <a:pt x="3073767" y="10414"/>
                  <a:pt x="3397004" y="-28011"/>
                  <a:pt x="3593809" y="0"/>
                </a:cubicBezTo>
                <a:cubicBezTo>
                  <a:pt x="3790614" y="28011"/>
                  <a:pt x="4043455" y="-32360"/>
                  <a:pt x="4262228" y="0"/>
                </a:cubicBezTo>
                <a:cubicBezTo>
                  <a:pt x="4481001" y="32360"/>
                  <a:pt x="4687437" y="-12539"/>
                  <a:pt x="4930648" y="0"/>
                </a:cubicBezTo>
                <a:cubicBezTo>
                  <a:pt x="5045471" y="-23084"/>
                  <a:pt x="5196532" y="129636"/>
                  <a:pt x="5182358" y="251710"/>
                </a:cubicBezTo>
                <a:cubicBezTo>
                  <a:pt x="5159803" y="479260"/>
                  <a:pt x="5183365" y="561105"/>
                  <a:pt x="5182358" y="734978"/>
                </a:cubicBezTo>
                <a:cubicBezTo>
                  <a:pt x="5181351" y="908851"/>
                  <a:pt x="5188863" y="1145848"/>
                  <a:pt x="5182358" y="1258518"/>
                </a:cubicBezTo>
                <a:cubicBezTo>
                  <a:pt x="5191006" y="1369800"/>
                  <a:pt x="5073274" y="1528647"/>
                  <a:pt x="4930648" y="1510228"/>
                </a:cubicBezTo>
                <a:cubicBezTo>
                  <a:pt x="4600937" y="1499611"/>
                  <a:pt x="4385416" y="1505262"/>
                  <a:pt x="4215439" y="1510228"/>
                </a:cubicBezTo>
                <a:cubicBezTo>
                  <a:pt x="4045462" y="1515194"/>
                  <a:pt x="3792263" y="1516673"/>
                  <a:pt x="3500230" y="1510228"/>
                </a:cubicBezTo>
                <a:cubicBezTo>
                  <a:pt x="3208197" y="1503783"/>
                  <a:pt x="3168968" y="1500142"/>
                  <a:pt x="2925389" y="1510228"/>
                </a:cubicBezTo>
                <a:cubicBezTo>
                  <a:pt x="2681810" y="1520314"/>
                  <a:pt x="2490127" y="1514233"/>
                  <a:pt x="2303759" y="1510228"/>
                </a:cubicBezTo>
                <a:cubicBezTo>
                  <a:pt x="2117391" y="1506224"/>
                  <a:pt x="1920804" y="1486417"/>
                  <a:pt x="1588549" y="1510228"/>
                </a:cubicBezTo>
                <a:cubicBezTo>
                  <a:pt x="1256294" y="1534040"/>
                  <a:pt x="1180377" y="1512914"/>
                  <a:pt x="966919" y="1510228"/>
                </a:cubicBezTo>
                <a:cubicBezTo>
                  <a:pt x="753461" y="1507543"/>
                  <a:pt x="422486" y="1510042"/>
                  <a:pt x="251710" y="1510228"/>
                </a:cubicBezTo>
                <a:cubicBezTo>
                  <a:pt x="105579" y="1538742"/>
                  <a:pt x="-10473" y="1422707"/>
                  <a:pt x="0" y="1258518"/>
                </a:cubicBezTo>
                <a:cubicBezTo>
                  <a:pt x="-16253" y="1049568"/>
                  <a:pt x="13977" y="1003538"/>
                  <a:pt x="0" y="755114"/>
                </a:cubicBezTo>
                <a:cubicBezTo>
                  <a:pt x="-13977" y="506690"/>
                  <a:pt x="-8846" y="443020"/>
                  <a:pt x="0" y="251710"/>
                </a:cubicBezTo>
                <a:close/>
              </a:path>
              <a:path w="5182358" h="1510228" stroke="0" extrusionOk="0">
                <a:moveTo>
                  <a:pt x="0" y="251710"/>
                </a:moveTo>
                <a:cubicBezTo>
                  <a:pt x="18861" y="99696"/>
                  <a:pt x="112036" y="4069"/>
                  <a:pt x="251710" y="0"/>
                </a:cubicBezTo>
                <a:cubicBezTo>
                  <a:pt x="554588" y="-25560"/>
                  <a:pt x="816626" y="-12567"/>
                  <a:pt x="966919" y="0"/>
                </a:cubicBezTo>
                <a:cubicBezTo>
                  <a:pt x="1117212" y="12567"/>
                  <a:pt x="1362481" y="22248"/>
                  <a:pt x="1682128" y="0"/>
                </a:cubicBezTo>
                <a:cubicBezTo>
                  <a:pt x="2001775" y="-22248"/>
                  <a:pt x="2261492" y="-9664"/>
                  <a:pt x="2444127" y="0"/>
                </a:cubicBezTo>
                <a:cubicBezTo>
                  <a:pt x="2626762" y="9664"/>
                  <a:pt x="2767496" y="-25950"/>
                  <a:pt x="2972178" y="0"/>
                </a:cubicBezTo>
                <a:cubicBezTo>
                  <a:pt x="3176860" y="25950"/>
                  <a:pt x="3365518" y="19256"/>
                  <a:pt x="3500230" y="0"/>
                </a:cubicBezTo>
                <a:cubicBezTo>
                  <a:pt x="3634942" y="-19256"/>
                  <a:pt x="4068779" y="-8998"/>
                  <a:pt x="4262228" y="0"/>
                </a:cubicBezTo>
                <a:cubicBezTo>
                  <a:pt x="4455677" y="8998"/>
                  <a:pt x="4748820" y="32355"/>
                  <a:pt x="4930648" y="0"/>
                </a:cubicBezTo>
                <a:cubicBezTo>
                  <a:pt x="5072706" y="-2568"/>
                  <a:pt x="5174977" y="96280"/>
                  <a:pt x="5182358" y="251710"/>
                </a:cubicBezTo>
                <a:cubicBezTo>
                  <a:pt x="5161136" y="492128"/>
                  <a:pt x="5195037" y="558475"/>
                  <a:pt x="5182358" y="745046"/>
                </a:cubicBezTo>
                <a:cubicBezTo>
                  <a:pt x="5169679" y="931617"/>
                  <a:pt x="5162149" y="1034151"/>
                  <a:pt x="5182358" y="1258518"/>
                </a:cubicBezTo>
                <a:cubicBezTo>
                  <a:pt x="5192482" y="1388000"/>
                  <a:pt x="5044554" y="1519098"/>
                  <a:pt x="4930648" y="1510228"/>
                </a:cubicBezTo>
                <a:cubicBezTo>
                  <a:pt x="4787114" y="1492622"/>
                  <a:pt x="4497753" y="1525677"/>
                  <a:pt x="4355807" y="1510228"/>
                </a:cubicBezTo>
                <a:cubicBezTo>
                  <a:pt x="4213861" y="1494779"/>
                  <a:pt x="4019343" y="1535574"/>
                  <a:pt x="3687387" y="1510228"/>
                </a:cubicBezTo>
                <a:cubicBezTo>
                  <a:pt x="3355431" y="1484882"/>
                  <a:pt x="3386064" y="1487256"/>
                  <a:pt x="3112546" y="1510228"/>
                </a:cubicBezTo>
                <a:cubicBezTo>
                  <a:pt x="2839028" y="1533200"/>
                  <a:pt x="2618839" y="1472969"/>
                  <a:pt x="2350548" y="1510228"/>
                </a:cubicBezTo>
                <a:cubicBezTo>
                  <a:pt x="2082257" y="1547487"/>
                  <a:pt x="1960116" y="1532902"/>
                  <a:pt x="1635339" y="1510228"/>
                </a:cubicBezTo>
                <a:cubicBezTo>
                  <a:pt x="1310562" y="1487554"/>
                  <a:pt x="1176381" y="1512786"/>
                  <a:pt x="1013708" y="1510228"/>
                </a:cubicBezTo>
                <a:cubicBezTo>
                  <a:pt x="851035" y="1507670"/>
                  <a:pt x="509049" y="1500096"/>
                  <a:pt x="251710" y="1510228"/>
                </a:cubicBezTo>
                <a:cubicBezTo>
                  <a:pt x="106850" y="1508353"/>
                  <a:pt x="1509" y="1386666"/>
                  <a:pt x="0" y="1258518"/>
                </a:cubicBezTo>
                <a:cubicBezTo>
                  <a:pt x="7981" y="1038627"/>
                  <a:pt x="-20342" y="962385"/>
                  <a:pt x="0" y="734978"/>
                </a:cubicBezTo>
                <a:cubicBezTo>
                  <a:pt x="20342" y="507571"/>
                  <a:pt x="-41" y="359685"/>
                  <a:pt x="0" y="25171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817117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The Platypus and Echidna are the only mammals in the world to lay eggs.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A35273-DAA2-DD47-7B4A-EEBAEBA4F46F}"/>
              </a:ext>
            </a:extLst>
          </p:cNvPr>
          <p:cNvSpPr/>
          <p:nvPr/>
        </p:nvSpPr>
        <p:spPr>
          <a:xfrm>
            <a:off x="1173707" y="4684989"/>
            <a:ext cx="6574170" cy="1510228"/>
          </a:xfrm>
          <a:custGeom>
            <a:avLst/>
            <a:gdLst>
              <a:gd name="csX0" fmla="*/ 0 w 6574170"/>
              <a:gd name="csY0" fmla="*/ 251710 h 1510228"/>
              <a:gd name="csX1" fmla="*/ 251710 w 6574170"/>
              <a:gd name="csY1" fmla="*/ 0 h 1510228"/>
              <a:gd name="csX2" fmla="*/ 865530 w 6574170"/>
              <a:gd name="csY2" fmla="*/ 0 h 1510228"/>
              <a:gd name="csX3" fmla="*/ 1600766 w 6574170"/>
              <a:gd name="csY3" fmla="*/ 0 h 1510228"/>
              <a:gd name="csX4" fmla="*/ 2275293 w 6574170"/>
              <a:gd name="csY4" fmla="*/ 0 h 1510228"/>
              <a:gd name="csX5" fmla="*/ 2949821 w 6574170"/>
              <a:gd name="csY5" fmla="*/ 0 h 1510228"/>
              <a:gd name="csX6" fmla="*/ 3624349 w 6574170"/>
              <a:gd name="csY6" fmla="*/ 0 h 1510228"/>
              <a:gd name="csX7" fmla="*/ 4359584 w 6574170"/>
              <a:gd name="csY7" fmla="*/ 0 h 1510228"/>
              <a:gd name="csX8" fmla="*/ 4973404 w 6574170"/>
              <a:gd name="csY8" fmla="*/ 0 h 1510228"/>
              <a:gd name="csX9" fmla="*/ 5587225 w 6574170"/>
              <a:gd name="csY9" fmla="*/ 0 h 1510228"/>
              <a:gd name="csX10" fmla="*/ 6322460 w 6574170"/>
              <a:gd name="csY10" fmla="*/ 0 h 1510228"/>
              <a:gd name="csX11" fmla="*/ 6574170 w 6574170"/>
              <a:gd name="csY11" fmla="*/ 251710 h 1510228"/>
              <a:gd name="csX12" fmla="*/ 6574170 w 6574170"/>
              <a:gd name="csY12" fmla="*/ 745046 h 1510228"/>
              <a:gd name="csX13" fmla="*/ 6574170 w 6574170"/>
              <a:gd name="csY13" fmla="*/ 1258518 h 1510228"/>
              <a:gd name="csX14" fmla="*/ 6322460 w 6574170"/>
              <a:gd name="csY14" fmla="*/ 1510228 h 1510228"/>
              <a:gd name="csX15" fmla="*/ 5587225 w 6574170"/>
              <a:gd name="csY15" fmla="*/ 1510228 h 1510228"/>
              <a:gd name="csX16" fmla="*/ 5034112 w 6574170"/>
              <a:gd name="csY16" fmla="*/ 1510228 h 1510228"/>
              <a:gd name="csX17" fmla="*/ 4420292 w 6574170"/>
              <a:gd name="csY17" fmla="*/ 1510228 h 1510228"/>
              <a:gd name="csX18" fmla="*/ 3685056 w 6574170"/>
              <a:gd name="csY18" fmla="*/ 1510228 h 1510228"/>
              <a:gd name="csX19" fmla="*/ 3071236 w 6574170"/>
              <a:gd name="csY19" fmla="*/ 1510228 h 1510228"/>
              <a:gd name="csX20" fmla="*/ 2336001 w 6574170"/>
              <a:gd name="csY20" fmla="*/ 1510228 h 1510228"/>
              <a:gd name="csX21" fmla="*/ 1843596 w 6574170"/>
              <a:gd name="csY21" fmla="*/ 1510228 h 1510228"/>
              <a:gd name="csX22" fmla="*/ 1229775 w 6574170"/>
              <a:gd name="csY22" fmla="*/ 1510228 h 1510228"/>
              <a:gd name="csX23" fmla="*/ 251710 w 6574170"/>
              <a:gd name="csY23" fmla="*/ 1510228 h 1510228"/>
              <a:gd name="csX24" fmla="*/ 0 w 6574170"/>
              <a:gd name="csY24" fmla="*/ 1258518 h 1510228"/>
              <a:gd name="csX25" fmla="*/ 0 w 6574170"/>
              <a:gd name="csY25" fmla="*/ 765182 h 1510228"/>
              <a:gd name="csX26" fmla="*/ 0 w 6574170"/>
              <a:gd name="csY26" fmla="*/ 251710 h 151022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6574170" h="1510228" fill="none" extrusionOk="0">
                <a:moveTo>
                  <a:pt x="0" y="251710"/>
                </a:moveTo>
                <a:cubicBezTo>
                  <a:pt x="-20229" y="85249"/>
                  <a:pt x="125799" y="-17253"/>
                  <a:pt x="251710" y="0"/>
                </a:cubicBezTo>
                <a:cubicBezTo>
                  <a:pt x="475579" y="-11986"/>
                  <a:pt x="704478" y="19654"/>
                  <a:pt x="865530" y="0"/>
                </a:cubicBezTo>
                <a:cubicBezTo>
                  <a:pt x="1026582" y="-19654"/>
                  <a:pt x="1431618" y="22585"/>
                  <a:pt x="1600766" y="0"/>
                </a:cubicBezTo>
                <a:cubicBezTo>
                  <a:pt x="1769914" y="-22585"/>
                  <a:pt x="2106590" y="-18039"/>
                  <a:pt x="2275293" y="0"/>
                </a:cubicBezTo>
                <a:cubicBezTo>
                  <a:pt x="2443996" y="18039"/>
                  <a:pt x="2652895" y="-30260"/>
                  <a:pt x="2949821" y="0"/>
                </a:cubicBezTo>
                <a:cubicBezTo>
                  <a:pt x="3246747" y="30260"/>
                  <a:pt x="3419203" y="21882"/>
                  <a:pt x="3624349" y="0"/>
                </a:cubicBezTo>
                <a:cubicBezTo>
                  <a:pt x="3829495" y="-21882"/>
                  <a:pt x="4183568" y="2236"/>
                  <a:pt x="4359584" y="0"/>
                </a:cubicBezTo>
                <a:cubicBezTo>
                  <a:pt x="4535601" y="-2236"/>
                  <a:pt x="4683919" y="23593"/>
                  <a:pt x="4973404" y="0"/>
                </a:cubicBezTo>
                <a:cubicBezTo>
                  <a:pt x="5262889" y="-23593"/>
                  <a:pt x="5381143" y="-16052"/>
                  <a:pt x="5587225" y="0"/>
                </a:cubicBezTo>
                <a:cubicBezTo>
                  <a:pt x="5793307" y="16052"/>
                  <a:pt x="5977304" y="-18749"/>
                  <a:pt x="6322460" y="0"/>
                </a:cubicBezTo>
                <a:cubicBezTo>
                  <a:pt x="6444297" y="-17933"/>
                  <a:pt x="6602809" y="129909"/>
                  <a:pt x="6574170" y="251710"/>
                </a:cubicBezTo>
                <a:cubicBezTo>
                  <a:pt x="6581819" y="446769"/>
                  <a:pt x="6549768" y="503584"/>
                  <a:pt x="6574170" y="745046"/>
                </a:cubicBezTo>
                <a:cubicBezTo>
                  <a:pt x="6598572" y="986508"/>
                  <a:pt x="6580772" y="1138267"/>
                  <a:pt x="6574170" y="1258518"/>
                </a:cubicBezTo>
                <a:cubicBezTo>
                  <a:pt x="6596127" y="1387578"/>
                  <a:pt x="6453433" y="1518857"/>
                  <a:pt x="6322460" y="1510228"/>
                </a:cubicBezTo>
                <a:cubicBezTo>
                  <a:pt x="6167918" y="1517368"/>
                  <a:pt x="5913347" y="1517334"/>
                  <a:pt x="5587225" y="1510228"/>
                </a:cubicBezTo>
                <a:cubicBezTo>
                  <a:pt x="5261103" y="1503122"/>
                  <a:pt x="5162147" y="1499862"/>
                  <a:pt x="5034112" y="1510228"/>
                </a:cubicBezTo>
                <a:cubicBezTo>
                  <a:pt x="4906077" y="1520594"/>
                  <a:pt x="4591522" y="1519378"/>
                  <a:pt x="4420292" y="1510228"/>
                </a:cubicBezTo>
                <a:cubicBezTo>
                  <a:pt x="4249062" y="1501078"/>
                  <a:pt x="3888812" y="1546240"/>
                  <a:pt x="3685056" y="1510228"/>
                </a:cubicBezTo>
                <a:cubicBezTo>
                  <a:pt x="3481300" y="1474216"/>
                  <a:pt x="3296369" y="1494547"/>
                  <a:pt x="3071236" y="1510228"/>
                </a:cubicBezTo>
                <a:cubicBezTo>
                  <a:pt x="2846103" y="1525909"/>
                  <a:pt x="2641323" y="1497745"/>
                  <a:pt x="2336001" y="1510228"/>
                </a:cubicBezTo>
                <a:cubicBezTo>
                  <a:pt x="2030680" y="1522711"/>
                  <a:pt x="2001416" y="1494670"/>
                  <a:pt x="1843596" y="1510228"/>
                </a:cubicBezTo>
                <a:cubicBezTo>
                  <a:pt x="1685776" y="1525786"/>
                  <a:pt x="1369041" y="1490665"/>
                  <a:pt x="1229775" y="1510228"/>
                </a:cubicBezTo>
                <a:cubicBezTo>
                  <a:pt x="1090509" y="1529791"/>
                  <a:pt x="680859" y="1536073"/>
                  <a:pt x="251710" y="1510228"/>
                </a:cubicBezTo>
                <a:cubicBezTo>
                  <a:pt x="105509" y="1509894"/>
                  <a:pt x="13987" y="1416585"/>
                  <a:pt x="0" y="1258518"/>
                </a:cubicBezTo>
                <a:cubicBezTo>
                  <a:pt x="4706" y="1071351"/>
                  <a:pt x="-2677" y="972860"/>
                  <a:pt x="0" y="765182"/>
                </a:cubicBezTo>
                <a:cubicBezTo>
                  <a:pt x="2677" y="557504"/>
                  <a:pt x="-12892" y="469571"/>
                  <a:pt x="0" y="251710"/>
                </a:cubicBezTo>
                <a:close/>
              </a:path>
              <a:path w="6574170" h="1510228" stroke="0" extrusionOk="0">
                <a:moveTo>
                  <a:pt x="0" y="251710"/>
                </a:moveTo>
                <a:cubicBezTo>
                  <a:pt x="18861" y="99696"/>
                  <a:pt x="112036" y="4069"/>
                  <a:pt x="251710" y="0"/>
                </a:cubicBezTo>
                <a:cubicBezTo>
                  <a:pt x="577350" y="-32101"/>
                  <a:pt x="792195" y="32856"/>
                  <a:pt x="986945" y="0"/>
                </a:cubicBezTo>
                <a:cubicBezTo>
                  <a:pt x="1181696" y="-32856"/>
                  <a:pt x="1538352" y="-2381"/>
                  <a:pt x="1722181" y="0"/>
                </a:cubicBezTo>
                <a:cubicBezTo>
                  <a:pt x="1906010" y="2381"/>
                  <a:pt x="2202120" y="-18213"/>
                  <a:pt x="2518123" y="0"/>
                </a:cubicBezTo>
                <a:cubicBezTo>
                  <a:pt x="2834126" y="18213"/>
                  <a:pt x="2789468" y="5948"/>
                  <a:pt x="3010529" y="0"/>
                </a:cubicBezTo>
                <a:cubicBezTo>
                  <a:pt x="3231590" y="-5948"/>
                  <a:pt x="3369748" y="21651"/>
                  <a:pt x="3502934" y="0"/>
                </a:cubicBezTo>
                <a:cubicBezTo>
                  <a:pt x="3636120" y="-21651"/>
                  <a:pt x="3929129" y="750"/>
                  <a:pt x="4298877" y="0"/>
                </a:cubicBezTo>
                <a:cubicBezTo>
                  <a:pt x="4668625" y="-750"/>
                  <a:pt x="4809100" y="-28642"/>
                  <a:pt x="4973404" y="0"/>
                </a:cubicBezTo>
                <a:cubicBezTo>
                  <a:pt x="5137708" y="28642"/>
                  <a:pt x="6034389" y="-51461"/>
                  <a:pt x="6322460" y="0"/>
                </a:cubicBezTo>
                <a:cubicBezTo>
                  <a:pt x="6495770" y="-1514"/>
                  <a:pt x="6546314" y="123485"/>
                  <a:pt x="6574170" y="251710"/>
                </a:cubicBezTo>
                <a:cubicBezTo>
                  <a:pt x="6572183" y="440328"/>
                  <a:pt x="6587907" y="635399"/>
                  <a:pt x="6574170" y="745046"/>
                </a:cubicBezTo>
                <a:cubicBezTo>
                  <a:pt x="6560433" y="854693"/>
                  <a:pt x="6569386" y="1109579"/>
                  <a:pt x="6574170" y="1258518"/>
                </a:cubicBezTo>
                <a:cubicBezTo>
                  <a:pt x="6568133" y="1381016"/>
                  <a:pt x="6440249" y="1482989"/>
                  <a:pt x="6322460" y="1510228"/>
                </a:cubicBezTo>
                <a:cubicBezTo>
                  <a:pt x="6126130" y="1538674"/>
                  <a:pt x="5901910" y="1538936"/>
                  <a:pt x="5708640" y="1510228"/>
                </a:cubicBezTo>
                <a:cubicBezTo>
                  <a:pt x="5515370" y="1481520"/>
                  <a:pt x="5400909" y="1525592"/>
                  <a:pt x="5155527" y="1510228"/>
                </a:cubicBezTo>
                <a:cubicBezTo>
                  <a:pt x="4910145" y="1494864"/>
                  <a:pt x="4599244" y="1481998"/>
                  <a:pt x="4359584" y="1510228"/>
                </a:cubicBezTo>
                <a:cubicBezTo>
                  <a:pt x="4119924" y="1538458"/>
                  <a:pt x="3776385" y="1510771"/>
                  <a:pt x="3624349" y="1510228"/>
                </a:cubicBezTo>
                <a:cubicBezTo>
                  <a:pt x="3472313" y="1509685"/>
                  <a:pt x="3166654" y="1502709"/>
                  <a:pt x="3010529" y="1510228"/>
                </a:cubicBezTo>
                <a:cubicBezTo>
                  <a:pt x="2854404" y="1517747"/>
                  <a:pt x="2702090" y="1492157"/>
                  <a:pt x="2396708" y="1510228"/>
                </a:cubicBezTo>
                <a:cubicBezTo>
                  <a:pt x="2091326" y="1528299"/>
                  <a:pt x="2124049" y="1529899"/>
                  <a:pt x="1904303" y="1510228"/>
                </a:cubicBezTo>
                <a:cubicBezTo>
                  <a:pt x="1684557" y="1490557"/>
                  <a:pt x="1588377" y="1487810"/>
                  <a:pt x="1411898" y="1510228"/>
                </a:cubicBezTo>
                <a:cubicBezTo>
                  <a:pt x="1235420" y="1532646"/>
                  <a:pt x="561968" y="1481964"/>
                  <a:pt x="251710" y="1510228"/>
                </a:cubicBezTo>
                <a:cubicBezTo>
                  <a:pt x="113377" y="1486063"/>
                  <a:pt x="5776" y="1398997"/>
                  <a:pt x="0" y="1258518"/>
                </a:cubicBezTo>
                <a:cubicBezTo>
                  <a:pt x="15936" y="1159879"/>
                  <a:pt x="-14807" y="904669"/>
                  <a:pt x="0" y="775250"/>
                </a:cubicBezTo>
                <a:cubicBezTo>
                  <a:pt x="14807" y="645831"/>
                  <a:pt x="1901" y="407296"/>
                  <a:pt x="0" y="25171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817117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Ostrich eggs are around 24 times bigger than hen eggs. That’s huge!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6524BC-D79C-BAC2-49EE-00D1F4ACC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364279" y="4254381"/>
            <a:ext cx="2168725" cy="2168725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0CE0DC-1943-8FD9-7428-CDDC6E9C2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4633" y="1905252"/>
            <a:ext cx="2168725" cy="2168725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7F7A72-7E5C-E05F-CDDE-635863E081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07937" y="1905251"/>
            <a:ext cx="2168725" cy="2168725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</p:spTree>
    <p:extLst>
      <p:ext uri="{BB962C8B-B14F-4D97-AF65-F5344CB8AC3E}">
        <p14:creationId xmlns:p14="http://schemas.microsoft.com/office/powerpoint/2010/main" val="1397127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8620A-6281-BE6E-D9D7-90A9F6058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95764-CE75-593C-8B4C-798555681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3211"/>
            <a:ext cx="10515600" cy="876821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Egg or Not?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2E739-2E90-6165-3A71-84791E578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0676"/>
            <a:ext cx="10515600" cy="25422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GB" dirty="0">
                <a:latin typeface="Poppins" pitchFamily="2" charset="77"/>
                <a:cs typeface="Poppins" pitchFamily="2" charset="77"/>
              </a:rPr>
              <a:t>Let's do a quick quiz to see what you have learnt. 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GB" dirty="0">
              <a:latin typeface="Poppins" pitchFamily="2" charset="77"/>
              <a:cs typeface="Poppins" pitchFamily="2" charset="77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en-GB" dirty="0">
                <a:latin typeface="Poppins" pitchFamily="2" charset="77"/>
                <a:cs typeface="Poppins" pitchFamily="2" charset="77"/>
              </a:rPr>
              <a:t>Thumbs up or thumbs down to show if the animal does or doesn't lay eggs. </a:t>
            </a:r>
            <a:endParaRPr lang="en-GB" dirty="0">
              <a:latin typeface="Bradley Hand ITC"/>
            </a:endParaRPr>
          </a:p>
          <a:p>
            <a:pPr marL="0" indent="0">
              <a:lnSpc>
                <a:spcPct val="120000"/>
              </a:lnSpc>
              <a:buNone/>
            </a:pPr>
            <a:endParaRPr lang="en-GB" dirty="0">
              <a:latin typeface="Bradley Hand ITC"/>
            </a:endParaRPr>
          </a:p>
        </p:txBody>
      </p:sp>
      <p:pic>
        <p:nvPicPr>
          <p:cNvPr id="6" name="Graphic 5" descr="Thumbs up sign with solid fill">
            <a:extLst>
              <a:ext uri="{FF2B5EF4-FFF2-40B4-BE49-F238E27FC236}">
                <a16:creationId xmlns:a16="http://schemas.microsoft.com/office/drawing/2014/main" id="{E4952212-4996-A85E-8D80-8FBCD56E327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66115" y="3989891"/>
            <a:ext cx="1538831" cy="1538831"/>
          </a:xfrm>
          <a:prstGeom prst="rect">
            <a:avLst/>
          </a:prstGeom>
        </p:spPr>
      </p:pic>
      <p:pic>
        <p:nvPicPr>
          <p:cNvPr id="7" name="Graphic 6" descr="Thumbs Down with solid fill">
            <a:extLst>
              <a:ext uri="{FF2B5EF4-FFF2-40B4-BE49-F238E27FC236}">
                <a16:creationId xmlns:a16="http://schemas.microsoft.com/office/drawing/2014/main" id="{CD19C6A4-CB34-9999-6B12-3C8A4B456E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87055" y="4013421"/>
            <a:ext cx="1538831" cy="15388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6F8C96-5081-B35F-7781-AF4B5279BC0C}"/>
              </a:ext>
            </a:extLst>
          </p:cNvPr>
          <p:cNvSpPr txBox="1"/>
          <p:nvPr/>
        </p:nvSpPr>
        <p:spPr>
          <a:xfrm>
            <a:off x="2495432" y="5760698"/>
            <a:ext cx="308019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b="1" dirty="0">
                <a:solidFill>
                  <a:srgbClr val="0B5AA2"/>
                </a:solidFill>
                <a:latin typeface="Poppins" pitchFamily="2" charset="77"/>
                <a:cs typeface="Poppins" pitchFamily="2" charset="77"/>
              </a:rPr>
              <a:t>Lays eggs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F24B43-2B75-282D-FC2D-B04F6FAB4A71}"/>
              </a:ext>
            </a:extLst>
          </p:cNvPr>
          <p:cNvSpPr txBox="1"/>
          <p:nvPr/>
        </p:nvSpPr>
        <p:spPr>
          <a:xfrm>
            <a:off x="6616373" y="5780748"/>
            <a:ext cx="308019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b="1" dirty="0">
                <a:solidFill>
                  <a:srgbClr val="EE3F33"/>
                </a:solidFill>
                <a:latin typeface="Poppins" pitchFamily="2" charset="77"/>
                <a:cs typeface="Poppins" pitchFamily="2" charset="77"/>
              </a:rPr>
              <a:t>Doesn't lay eggs</a:t>
            </a:r>
          </a:p>
        </p:txBody>
      </p:sp>
      <p:pic>
        <p:nvPicPr>
          <p:cNvPr id="5" name="Picture 4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4CE04E08-A3BE-368B-A697-DF1E837BA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0994" y="5533746"/>
            <a:ext cx="1160036" cy="113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545987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couple of kittens&#10;&#10;AI-generated content may be incorrect.">
            <a:extLst>
              <a:ext uri="{FF2B5EF4-FFF2-40B4-BE49-F238E27FC236}">
                <a16:creationId xmlns:a16="http://schemas.microsoft.com/office/drawing/2014/main" id="{7FD05036-3F4C-FA15-D384-F8DF872E4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1999" cy="6837697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7B476E2-54DE-EC87-A39B-CA639D4C2505}"/>
              </a:ext>
            </a:extLst>
          </p:cNvPr>
          <p:cNvSpPr/>
          <p:nvPr/>
        </p:nvSpPr>
        <p:spPr>
          <a:xfrm>
            <a:off x="4809364" y="5490934"/>
            <a:ext cx="7110463" cy="1061234"/>
          </a:xfrm>
          <a:custGeom>
            <a:avLst/>
            <a:gdLst>
              <a:gd name="csX0" fmla="*/ 0 w 7110463"/>
              <a:gd name="csY0" fmla="*/ 176876 h 1061234"/>
              <a:gd name="csX1" fmla="*/ 176876 w 7110463"/>
              <a:gd name="csY1" fmla="*/ 0 h 1061234"/>
              <a:gd name="csX2" fmla="*/ 852547 w 7110463"/>
              <a:gd name="csY2" fmla="*/ 0 h 1061234"/>
              <a:gd name="csX3" fmla="*/ 1528218 w 7110463"/>
              <a:gd name="csY3" fmla="*/ 0 h 1061234"/>
              <a:gd name="csX4" fmla="*/ 2271456 w 7110463"/>
              <a:gd name="csY4" fmla="*/ 0 h 1061234"/>
              <a:gd name="csX5" fmla="*/ 2879560 w 7110463"/>
              <a:gd name="csY5" fmla="*/ 0 h 1061234"/>
              <a:gd name="csX6" fmla="*/ 3487664 w 7110463"/>
              <a:gd name="csY6" fmla="*/ 0 h 1061234"/>
              <a:gd name="csX7" fmla="*/ 3960634 w 7110463"/>
              <a:gd name="csY7" fmla="*/ 0 h 1061234"/>
              <a:gd name="csX8" fmla="*/ 4433604 w 7110463"/>
              <a:gd name="csY8" fmla="*/ 0 h 1061234"/>
              <a:gd name="csX9" fmla="*/ 5244409 w 7110463"/>
              <a:gd name="csY9" fmla="*/ 0 h 1061234"/>
              <a:gd name="csX10" fmla="*/ 5987647 w 7110463"/>
              <a:gd name="csY10" fmla="*/ 0 h 1061234"/>
              <a:gd name="csX11" fmla="*/ 6933587 w 7110463"/>
              <a:gd name="csY11" fmla="*/ 0 h 1061234"/>
              <a:gd name="csX12" fmla="*/ 7110463 w 7110463"/>
              <a:gd name="csY12" fmla="*/ 176876 h 1061234"/>
              <a:gd name="csX13" fmla="*/ 7110463 w 7110463"/>
              <a:gd name="csY13" fmla="*/ 537692 h 1061234"/>
              <a:gd name="csX14" fmla="*/ 7110463 w 7110463"/>
              <a:gd name="csY14" fmla="*/ 884358 h 1061234"/>
              <a:gd name="csX15" fmla="*/ 6933587 w 7110463"/>
              <a:gd name="csY15" fmla="*/ 1061234 h 1061234"/>
              <a:gd name="csX16" fmla="*/ 6257916 w 7110463"/>
              <a:gd name="csY16" fmla="*/ 1061234 h 1061234"/>
              <a:gd name="csX17" fmla="*/ 5514678 w 7110463"/>
              <a:gd name="csY17" fmla="*/ 1061234 h 1061234"/>
              <a:gd name="csX18" fmla="*/ 5041708 w 7110463"/>
              <a:gd name="csY18" fmla="*/ 1061234 h 1061234"/>
              <a:gd name="csX19" fmla="*/ 4433604 w 7110463"/>
              <a:gd name="csY19" fmla="*/ 1061234 h 1061234"/>
              <a:gd name="csX20" fmla="*/ 3893067 w 7110463"/>
              <a:gd name="csY20" fmla="*/ 1061234 h 1061234"/>
              <a:gd name="csX21" fmla="*/ 3352530 w 7110463"/>
              <a:gd name="csY21" fmla="*/ 1061234 h 1061234"/>
              <a:gd name="csX22" fmla="*/ 2879560 w 7110463"/>
              <a:gd name="csY22" fmla="*/ 1061234 h 1061234"/>
              <a:gd name="csX23" fmla="*/ 2406591 w 7110463"/>
              <a:gd name="csY23" fmla="*/ 1061234 h 1061234"/>
              <a:gd name="csX24" fmla="*/ 1730920 w 7110463"/>
              <a:gd name="csY24" fmla="*/ 1061234 h 1061234"/>
              <a:gd name="csX25" fmla="*/ 987681 w 7110463"/>
              <a:gd name="csY25" fmla="*/ 1061234 h 1061234"/>
              <a:gd name="csX26" fmla="*/ 176876 w 7110463"/>
              <a:gd name="csY26" fmla="*/ 1061234 h 1061234"/>
              <a:gd name="csX27" fmla="*/ 0 w 7110463"/>
              <a:gd name="csY27" fmla="*/ 884358 h 1061234"/>
              <a:gd name="csX28" fmla="*/ 0 w 7110463"/>
              <a:gd name="csY28" fmla="*/ 537692 h 1061234"/>
              <a:gd name="csX29" fmla="*/ 0 w 7110463"/>
              <a:gd name="csY29" fmla="*/ 176876 h 106123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</a:cxnLst>
            <a:rect l="l" t="t" r="r" b="b"/>
            <a:pathLst>
              <a:path w="7110463" h="1061234" fill="none" extrusionOk="0">
                <a:moveTo>
                  <a:pt x="0" y="176876"/>
                </a:moveTo>
                <a:cubicBezTo>
                  <a:pt x="1743" y="72930"/>
                  <a:pt x="74854" y="4703"/>
                  <a:pt x="176876" y="0"/>
                </a:cubicBezTo>
                <a:cubicBezTo>
                  <a:pt x="503109" y="-28255"/>
                  <a:pt x="652127" y="20829"/>
                  <a:pt x="852547" y="0"/>
                </a:cubicBezTo>
                <a:cubicBezTo>
                  <a:pt x="1052967" y="-20829"/>
                  <a:pt x="1275507" y="-28749"/>
                  <a:pt x="1528218" y="0"/>
                </a:cubicBezTo>
                <a:cubicBezTo>
                  <a:pt x="1780929" y="28749"/>
                  <a:pt x="2008025" y="673"/>
                  <a:pt x="2271456" y="0"/>
                </a:cubicBezTo>
                <a:cubicBezTo>
                  <a:pt x="2534887" y="-673"/>
                  <a:pt x="2731742" y="-20734"/>
                  <a:pt x="2879560" y="0"/>
                </a:cubicBezTo>
                <a:cubicBezTo>
                  <a:pt x="3027378" y="20734"/>
                  <a:pt x="3356158" y="2333"/>
                  <a:pt x="3487664" y="0"/>
                </a:cubicBezTo>
                <a:cubicBezTo>
                  <a:pt x="3619170" y="-2333"/>
                  <a:pt x="3799938" y="2354"/>
                  <a:pt x="3960634" y="0"/>
                </a:cubicBezTo>
                <a:cubicBezTo>
                  <a:pt x="4121330" y="-2354"/>
                  <a:pt x="4325729" y="8725"/>
                  <a:pt x="4433604" y="0"/>
                </a:cubicBezTo>
                <a:cubicBezTo>
                  <a:pt x="4541479" y="-8725"/>
                  <a:pt x="4971267" y="938"/>
                  <a:pt x="5244409" y="0"/>
                </a:cubicBezTo>
                <a:cubicBezTo>
                  <a:pt x="5517551" y="-938"/>
                  <a:pt x="5777921" y="29121"/>
                  <a:pt x="5987647" y="0"/>
                </a:cubicBezTo>
                <a:cubicBezTo>
                  <a:pt x="6197373" y="-29121"/>
                  <a:pt x="6485453" y="45613"/>
                  <a:pt x="6933587" y="0"/>
                </a:cubicBezTo>
                <a:cubicBezTo>
                  <a:pt x="7033630" y="-1069"/>
                  <a:pt x="7100859" y="89493"/>
                  <a:pt x="7110463" y="176876"/>
                </a:cubicBezTo>
                <a:cubicBezTo>
                  <a:pt x="7116909" y="267315"/>
                  <a:pt x="7119599" y="453281"/>
                  <a:pt x="7110463" y="537692"/>
                </a:cubicBezTo>
                <a:cubicBezTo>
                  <a:pt x="7101327" y="622103"/>
                  <a:pt x="7113359" y="785378"/>
                  <a:pt x="7110463" y="884358"/>
                </a:cubicBezTo>
                <a:cubicBezTo>
                  <a:pt x="7105411" y="1002292"/>
                  <a:pt x="7025978" y="1073960"/>
                  <a:pt x="6933587" y="1061234"/>
                </a:cubicBezTo>
                <a:cubicBezTo>
                  <a:pt x="6779457" y="1077121"/>
                  <a:pt x="6584825" y="1067742"/>
                  <a:pt x="6257916" y="1061234"/>
                </a:cubicBezTo>
                <a:cubicBezTo>
                  <a:pt x="5931007" y="1054726"/>
                  <a:pt x="5667332" y="1052540"/>
                  <a:pt x="5514678" y="1061234"/>
                </a:cubicBezTo>
                <a:cubicBezTo>
                  <a:pt x="5362024" y="1069928"/>
                  <a:pt x="5178458" y="1041867"/>
                  <a:pt x="5041708" y="1061234"/>
                </a:cubicBezTo>
                <a:cubicBezTo>
                  <a:pt x="4904958" y="1080602"/>
                  <a:pt x="4594535" y="1091636"/>
                  <a:pt x="4433604" y="1061234"/>
                </a:cubicBezTo>
                <a:cubicBezTo>
                  <a:pt x="4272673" y="1030832"/>
                  <a:pt x="4086379" y="1041195"/>
                  <a:pt x="3893067" y="1061234"/>
                </a:cubicBezTo>
                <a:cubicBezTo>
                  <a:pt x="3699755" y="1081273"/>
                  <a:pt x="3616042" y="1088043"/>
                  <a:pt x="3352530" y="1061234"/>
                </a:cubicBezTo>
                <a:cubicBezTo>
                  <a:pt x="3089018" y="1034425"/>
                  <a:pt x="3112289" y="1040078"/>
                  <a:pt x="2879560" y="1061234"/>
                </a:cubicBezTo>
                <a:cubicBezTo>
                  <a:pt x="2646831" y="1082391"/>
                  <a:pt x="2637267" y="1078241"/>
                  <a:pt x="2406591" y="1061234"/>
                </a:cubicBezTo>
                <a:cubicBezTo>
                  <a:pt x="2175915" y="1044227"/>
                  <a:pt x="2049618" y="1063607"/>
                  <a:pt x="1730920" y="1061234"/>
                </a:cubicBezTo>
                <a:cubicBezTo>
                  <a:pt x="1412222" y="1058861"/>
                  <a:pt x="1164698" y="1064853"/>
                  <a:pt x="987681" y="1061234"/>
                </a:cubicBezTo>
                <a:cubicBezTo>
                  <a:pt x="810664" y="1057615"/>
                  <a:pt x="464177" y="1098228"/>
                  <a:pt x="176876" y="1061234"/>
                </a:cubicBezTo>
                <a:cubicBezTo>
                  <a:pt x="72687" y="1057324"/>
                  <a:pt x="13316" y="973834"/>
                  <a:pt x="0" y="884358"/>
                </a:cubicBezTo>
                <a:cubicBezTo>
                  <a:pt x="9078" y="742365"/>
                  <a:pt x="3859" y="637738"/>
                  <a:pt x="0" y="537692"/>
                </a:cubicBezTo>
                <a:cubicBezTo>
                  <a:pt x="-3859" y="437646"/>
                  <a:pt x="-15506" y="333300"/>
                  <a:pt x="0" y="176876"/>
                </a:cubicBezTo>
                <a:close/>
              </a:path>
              <a:path w="7110463" h="1061234" stroke="0" extrusionOk="0">
                <a:moveTo>
                  <a:pt x="0" y="176876"/>
                </a:moveTo>
                <a:cubicBezTo>
                  <a:pt x="6080" y="75000"/>
                  <a:pt x="76365" y="17479"/>
                  <a:pt x="176876" y="0"/>
                </a:cubicBezTo>
                <a:cubicBezTo>
                  <a:pt x="531410" y="-23696"/>
                  <a:pt x="710019" y="34254"/>
                  <a:pt x="920114" y="0"/>
                </a:cubicBezTo>
                <a:cubicBezTo>
                  <a:pt x="1130209" y="-34254"/>
                  <a:pt x="1503846" y="25032"/>
                  <a:pt x="1663352" y="0"/>
                </a:cubicBezTo>
                <a:cubicBezTo>
                  <a:pt x="1822858" y="-25032"/>
                  <a:pt x="2284275" y="-10523"/>
                  <a:pt x="2474158" y="0"/>
                </a:cubicBezTo>
                <a:cubicBezTo>
                  <a:pt x="2664041" y="10523"/>
                  <a:pt x="2809923" y="2301"/>
                  <a:pt x="2947128" y="0"/>
                </a:cubicBezTo>
                <a:cubicBezTo>
                  <a:pt x="3084333" y="-2301"/>
                  <a:pt x="3199128" y="17029"/>
                  <a:pt x="3420097" y="0"/>
                </a:cubicBezTo>
                <a:cubicBezTo>
                  <a:pt x="3641066" y="-17029"/>
                  <a:pt x="3879999" y="7331"/>
                  <a:pt x="4230903" y="0"/>
                </a:cubicBezTo>
                <a:cubicBezTo>
                  <a:pt x="4581807" y="-7331"/>
                  <a:pt x="4752637" y="4321"/>
                  <a:pt x="4906574" y="0"/>
                </a:cubicBezTo>
                <a:cubicBezTo>
                  <a:pt x="5060511" y="-4321"/>
                  <a:pt x="5550388" y="-8197"/>
                  <a:pt x="5717379" y="0"/>
                </a:cubicBezTo>
                <a:cubicBezTo>
                  <a:pt x="5884370" y="8197"/>
                  <a:pt x="6130199" y="-26519"/>
                  <a:pt x="6257916" y="0"/>
                </a:cubicBezTo>
                <a:cubicBezTo>
                  <a:pt x="6385633" y="26519"/>
                  <a:pt x="6689568" y="-17685"/>
                  <a:pt x="6933587" y="0"/>
                </a:cubicBezTo>
                <a:cubicBezTo>
                  <a:pt x="7039014" y="2327"/>
                  <a:pt x="7123917" y="71222"/>
                  <a:pt x="7110463" y="176876"/>
                </a:cubicBezTo>
                <a:cubicBezTo>
                  <a:pt x="7123771" y="314270"/>
                  <a:pt x="7124638" y="388395"/>
                  <a:pt x="7110463" y="544767"/>
                </a:cubicBezTo>
                <a:cubicBezTo>
                  <a:pt x="7096288" y="701139"/>
                  <a:pt x="7110303" y="729766"/>
                  <a:pt x="7110463" y="884358"/>
                </a:cubicBezTo>
                <a:cubicBezTo>
                  <a:pt x="7099065" y="966111"/>
                  <a:pt x="7036241" y="1040487"/>
                  <a:pt x="6933587" y="1061234"/>
                </a:cubicBezTo>
                <a:cubicBezTo>
                  <a:pt x="6733578" y="1058313"/>
                  <a:pt x="6458342" y="1036518"/>
                  <a:pt x="6325483" y="1061234"/>
                </a:cubicBezTo>
                <a:cubicBezTo>
                  <a:pt x="6192624" y="1085950"/>
                  <a:pt x="5835610" y="1073244"/>
                  <a:pt x="5582245" y="1061234"/>
                </a:cubicBezTo>
                <a:cubicBezTo>
                  <a:pt x="5328880" y="1049224"/>
                  <a:pt x="5228682" y="1058219"/>
                  <a:pt x="4974141" y="1061234"/>
                </a:cubicBezTo>
                <a:cubicBezTo>
                  <a:pt x="4719600" y="1064249"/>
                  <a:pt x="4499976" y="1062452"/>
                  <a:pt x="4366037" y="1061234"/>
                </a:cubicBezTo>
                <a:cubicBezTo>
                  <a:pt x="4232098" y="1060016"/>
                  <a:pt x="4106829" y="1081555"/>
                  <a:pt x="3893067" y="1061234"/>
                </a:cubicBezTo>
                <a:cubicBezTo>
                  <a:pt x="3679305" y="1040914"/>
                  <a:pt x="3559973" y="1077255"/>
                  <a:pt x="3420097" y="1061234"/>
                </a:cubicBezTo>
                <a:cubicBezTo>
                  <a:pt x="3280221" y="1045214"/>
                  <a:pt x="3041876" y="1051643"/>
                  <a:pt x="2676859" y="1061234"/>
                </a:cubicBezTo>
                <a:cubicBezTo>
                  <a:pt x="2311842" y="1070825"/>
                  <a:pt x="2268972" y="1084957"/>
                  <a:pt x="1933621" y="1061234"/>
                </a:cubicBezTo>
                <a:cubicBezTo>
                  <a:pt x="1598270" y="1037511"/>
                  <a:pt x="1389999" y="1080473"/>
                  <a:pt x="1122816" y="1061234"/>
                </a:cubicBezTo>
                <a:cubicBezTo>
                  <a:pt x="855633" y="1041995"/>
                  <a:pt x="566917" y="1101682"/>
                  <a:pt x="176876" y="1061234"/>
                </a:cubicBezTo>
                <a:cubicBezTo>
                  <a:pt x="75978" y="1069457"/>
                  <a:pt x="6727" y="968761"/>
                  <a:pt x="0" y="884358"/>
                </a:cubicBezTo>
                <a:cubicBezTo>
                  <a:pt x="4272" y="805090"/>
                  <a:pt x="-17114" y="645650"/>
                  <a:pt x="0" y="530617"/>
                </a:cubicBezTo>
                <a:cubicBezTo>
                  <a:pt x="17114" y="415584"/>
                  <a:pt x="-17621" y="328603"/>
                  <a:pt x="0" y="17687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817117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A cat is a </a:t>
            </a:r>
            <a:r>
              <a:rPr lang="en-GB" sz="2400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mammal</a:t>
            </a:r>
            <a:r>
              <a:rPr lang="en-GB" sz="2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that does not lay eggs.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3037E03-E40C-9F41-05AB-78F09C949A26}"/>
              </a:ext>
            </a:extLst>
          </p:cNvPr>
          <p:cNvGrpSpPr/>
          <p:nvPr/>
        </p:nvGrpSpPr>
        <p:grpSpPr>
          <a:xfrm>
            <a:off x="-809059" y="-879683"/>
            <a:ext cx="3889256" cy="3889256"/>
            <a:chOff x="-809059" y="-879683"/>
            <a:chExt cx="3889256" cy="388925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78B7CEE-AE30-2F66-E34E-F7FBC3CB5A43}"/>
                </a:ext>
              </a:extLst>
            </p:cNvPr>
            <p:cNvSpPr/>
            <p:nvPr/>
          </p:nvSpPr>
          <p:spPr>
            <a:xfrm>
              <a:off x="-809059" y="-879683"/>
              <a:ext cx="3889256" cy="3889256"/>
            </a:xfrm>
            <a:prstGeom prst="ellipse">
              <a:avLst/>
            </a:prstGeom>
            <a:solidFill>
              <a:srgbClr val="0B5AA2">
                <a:alpha val="9254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Graphic 15" descr="Thumbs Down with solid fill">
              <a:extLst>
                <a:ext uri="{FF2B5EF4-FFF2-40B4-BE49-F238E27FC236}">
                  <a16:creationId xmlns:a16="http://schemas.microsoft.com/office/drawing/2014/main" id="{E722358C-B21B-AE05-453A-F4D4A0A1550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2083" y="404813"/>
              <a:ext cx="1538831" cy="153883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DA8D359-16E5-0F1F-12D9-333B11723999}"/>
                </a:ext>
              </a:extLst>
            </p:cNvPr>
            <p:cNvSpPr txBox="1"/>
            <p:nvPr/>
          </p:nvSpPr>
          <p:spPr>
            <a:xfrm>
              <a:off x="-228600" y="1943644"/>
              <a:ext cx="3080197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Not egg!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01923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558FE-D3A7-5FB7-A56E-D1A5C63FE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24A5EAF-3470-FB44-3C57-A13FAA5C70B2}"/>
              </a:ext>
            </a:extLst>
          </p:cNvPr>
          <p:cNvSpPr txBox="1"/>
          <p:nvPr/>
        </p:nvSpPr>
        <p:spPr>
          <a:xfrm>
            <a:off x="903661" y="4377464"/>
            <a:ext cx="112102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dirty="0">
                <a:latin typeface="Poppins" pitchFamily="2" charset="77"/>
                <a:cs typeface="Poppins" pitchFamily="2" charset="77"/>
              </a:rPr>
              <a:t>Hen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E18D27-E056-D1BE-0E38-0B9F7095398B}"/>
              </a:ext>
            </a:extLst>
          </p:cNvPr>
          <p:cNvSpPr txBox="1"/>
          <p:nvPr/>
        </p:nvSpPr>
        <p:spPr>
          <a:xfrm>
            <a:off x="2949980" y="5657549"/>
            <a:ext cx="171792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dirty="0">
                <a:latin typeface="Poppins" pitchFamily="2" charset="77"/>
                <a:cs typeface="Poppins" pitchFamily="2" charset="77"/>
              </a:rPr>
              <a:t>Penguin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064D25-8D24-9E99-9CDA-D490F0FFED3A}"/>
              </a:ext>
            </a:extLst>
          </p:cNvPr>
          <p:cNvSpPr txBox="1"/>
          <p:nvPr/>
        </p:nvSpPr>
        <p:spPr>
          <a:xfrm>
            <a:off x="5175179" y="4356265"/>
            <a:ext cx="205039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dirty="0">
                <a:latin typeface="Poppins" pitchFamily="2" charset="77"/>
                <a:cs typeface="Poppins" pitchFamily="2" charset="77"/>
              </a:rPr>
              <a:t>Crocodile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F8AA34-A88F-8B38-9C24-DFD77BC69C45}"/>
              </a:ext>
            </a:extLst>
          </p:cNvPr>
          <p:cNvSpPr txBox="1"/>
          <p:nvPr/>
        </p:nvSpPr>
        <p:spPr>
          <a:xfrm>
            <a:off x="7744377" y="5657549"/>
            <a:ext cx="150819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dirty="0">
                <a:latin typeface="Poppins" pitchFamily="2" charset="77"/>
                <a:cs typeface="Poppins" pitchFamily="2" charset="77"/>
              </a:rPr>
              <a:t>Snake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6FE01B-7CE7-3623-F3E9-DD2ADE40B371}"/>
              </a:ext>
            </a:extLst>
          </p:cNvPr>
          <p:cNvSpPr txBox="1"/>
          <p:nvPr/>
        </p:nvSpPr>
        <p:spPr>
          <a:xfrm>
            <a:off x="9921632" y="4377464"/>
            <a:ext cx="184321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dirty="0">
                <a:latin typeface="Poppins" pitchFamily="2" charset="77"/>
                <a:cs typeface="Poppins" pitchFamily="2" charset="77"/>
              </a:rPr>
              <a:t>Butterfly</a:t>
            </a:r>
          </a:p>
        </p:txBody>
      </p:sp>
      <p:pic>
        <p:nvPicPr>
          <p:cNvPr id="5" name="Picture 4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D2897C5D-D0FF-4C89-415E-9ECDC4E9C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0994" y="5533746"/>
            <a:ext cx="1160036" cy="11378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E49B7F-412E-E725-BBBB-1C472F94ADFF}"/>
              </a:ext>
            </a:extLst>
          </p:cNvPr>
          <p:cNvSpPr txBox="1"/>
          <p:nvPr/>
        </p:nvSpPr>
        <p:spPr>
          <a:xfrm>
            <a:off x="1506532" y="404813"/>
            <a:ext cx="9178937" cy="17235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400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What</a:t>
            </a:r>
            <a:r>
              <a:rPr lang="en-GB" sz="4400" b="1" baseline="0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 do all these animals have in common?</a:t>
            </a:r>
            <a:r>
              <a:rPr lang="en-GB" sz="3600" b="1" baseline="0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 </a:t>
            </a:r>
            <a:endParaRPr lang="en-GB" b="1" dirty="0">
              <a:solidFill>
                <a:srgbClr val="0B5AA2"/>
              </a:solidFill>
              <a:latin typeface="Poppins ExtraBold" pitchFamily="2" charset="77"/>
              <a:cs typeface="Poppins ExtraBold" pitchFamily="2" charset="77"/>
            </a:endParaRPr>
          </a:p>
          <a:p>
            <a:pPr algn="ctr"/>
            <a:endParaRPr lang="en-GB" dirty="0"/>
          </a:p>
        </p:txBody>
      </p:sp>
      <p:pic>
        <p:nvPicPr>
          <p:cNvPr id="16" name="Picture 15" descr="A chicken sitting on the ground&#10;&#10;AI-generated content may be incorrect.">
            <a:extLst>
              <a:ext uri="{FF2B5EF4-FFF2-40B4-BE49-F238E27FC236}">
                <a16:creationId xmlns:a16="http://schemas.microsoft.com/office/drawing/2014/main" id="{595140F3-113B-ECDA-5A5F-319D9372A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6163" y="2037843"/>
            <a:ext cx="2136021" cy="2136021"/>
          </a:xfrm>
          <a:prstGeom prst="ellipse">
            <a:avLst/>
          </a:prstGeom>
          <a:ln w="38100">
            <a:solidFill>
              <a:srgbClr val="0B5AA2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0A046F-F6E6-AD1C-D3C7-75F5B63D75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96"/>
          <a:stretch>
            <a:fillRect/>
          </a:stretch>
        </p:blipFill>
        <p:spPr>
          <a:xfrm>
            <a:off x="2740930" y="3300907"/>
            <a:ext cx="2136021" cy="2136021"/>
          </a:xfrm>
          <a:prstGeom prst="ellipse">
            <a:avLst/>
          </a:prstGeom>
          <a:ln w="38100">
            <a:solidFill>
              <a:srgbClr val="0B5AA2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EE69522-AF52-1E93-491C-EE9745823F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32364" y="2037843"/>
            <a:ext cx="2136021" cy="2136021"/>
          </a:xfrm>
          <a:prstGeom prst="ellipse">
            <a:avLst/>
          </a:prstGeom>
          <a:ln w="38100">
            <a:solidFill>
              <a:srgbClr val="0B5AA2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E163735-B95B-B4EE-7265-79CFE66FF2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30464" y="3300907"/>
            <a:ext cx="2136021" cy="2136021"/>
          </a:xfrm>
          <a:prstGeom prst="ellipse">
            <a:avLst/>
          </a:prstGeom>
          <a:ln w="38100">
            <a:solidFill>
              <a:srgbClr val="0B5AA2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65F15B1-70F9-E9CD-D29A-9E9EC73111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75231" y="2037843"/>
            <a:ext cx="2136021" cy="2136021"/>
          </a:xfrm>
          <a:prstGeom prst="ellipse">
            <a:avLst/>
          </a:prstGeom>
          <a:ln w="38100">
            <a:solidFill>
              <a:srgbClr val="0B5AA2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447CDB-CA0A-4E62-8DDA-E96579144E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25" b="17625"/>
          <a:stretch/>
        </p:blipFill>
        <p:spPr>
          <a:xfrm>
            <a:off x="396162" y="7272197"/>
            <a:ext cx="2136021" cy="2136021"/>
          </a:xfrm>
          <a:prstGeom prst="ellipse">
            <a:avLst/>
          </a:prstGeom>
          <a:ln w="38100">
            <a:solidFill>
              <a:srgbClr val="0B5AA2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5C64D49-4B7E-7404-FFF7-D09471F72A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1632" y="7272196"/>
            <a:ext cx="2136021" cy="2136021"/>
          </a:xfrm>
          <a:prstGeom prst="ellipse">
            <a:avLst/>
          </a:prstGeom>
          <a:ln w="38100">
            <a:solidFill>
              <a:srgbClr val="0B5AA2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4D47CBC-2A06-BC42-3329-AE25B88767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0463" y="-2510855"/>
            <a:ext cx="2136021" cy="2136021"/>
          </a:xfrm>
          <a:prstGeom prst="ellipse">
            <a:avLst/>
          </a:prstGeom>
          <a:ln w="38100">
            <a:solidFill>
              <a:srgbClr val="0B5AA2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FA449A5-606C-34D4-40BC-858CF9B02B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5179" y="7317115"/>
            <a:ext cx="2136021" cy="2136021"/>
          </a:xfrm>
          <a:prstGeom prst="ellipse">
            <a:avLst/>
          </a:prstGeom>
          <a:ln w="38100">
            <a:solidFill>
              <a:srgbClr val="0B5AA2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EF359FC-BB50-1522-6197-C7258902C9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532183" y="-2632001"/>
            <a:ext cx="2136021" cy="2136021"/>
          </a:xfrm>
          <a:prstGeom prst="ellipse">
            <a:avLst/>
          </a:prstGeom>
          <a:ln w="38100">
            <a:solidFill>
              <a:srgbClr val="0B5AA2"/>
            </a:solidFill>
          </a:ln>
        </p:spPr>
      </p:pic>
    </p:spTree>
    <p:extLst>
      <p:ext uri="{BB962C8B-B14F-4D97-AF65-F5344CB8AC3E}">
        <p14:creationId xmlns:p14="http://schemas.microsoft.com/office/powerpoint/2010/main" val="136018706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DBA4A9-4411-8AE9-5891-25351D7A2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F6906-CACF-BD6D-09B3-1661D1C86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3954" y="4499016"/>
            <a:ext cx="811025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sz="2400" dirty="0">
              <a:solidFill>
                <a:srgbClr val="FF0000"/>
              </a:solidFill>
              <a:latin typeface="Bradley Hand ITC"/>
            </a:endParaRPr>
          </a:p>
          <a:p>
            <a:pPr marL="0" indent="0">
              <a:buNone/>
            </a:pPr>
            <a:endParaRPr lang="en-GB" dirty="0">
              <a:latin typeface="Bradley Hand ITC"/>
            </a:endParaRPr>
          </a:p>
          <a:p>
            <a:pPr marL="0" indent="0">
              <a:buNone/>
            </a:pPr>
            <a:endParaRPr lang="en-GB" dirty="0">
              <a:latin typeface="Bradley Hand ITC"/>
            </a:endParaRPr>
          </a:p>
          <a:p>
            <a:pPr marL="0" indent="0">
              <a:buNone/>
            </a:pPr>
            <a:endParaRPr lang="en-GB" dirty="0">
              <a:solidFill>
                <a:srgbClr val="FF0000"/>
              </a:solidFill>
              <a:latin typeface="Bradley Hand ITC"/>
            </a:endParaRPr>
          </a:p>
          <a:p>
            <a:pPr marL="0" indent="0">
              <a:buNone/>
            </a:pPr>
            <a:endParaRPr lang="en-GB" dirty="0">
              <a:latin typeface="Bradley Hand ITC"/>
            </a:endParaRPr>
          </a:p>
        </p:txBody>
      </p:sp>
      <p:pic>
        <p:nvPicPr>
          <p:cNvPr id="11" name="Picture 10" descr="Close-up of a yellow caviar&#10;&#10;AI-generated content may be incorrect.">
            <a:extLst>
              <a:ext uri="{FF2B5EF4-FFF2-40B4-BE49-F238E27FC236}">
                <a16:creationId xmlns:a16="http://schemas.microsoft.com/office/drawing/2014/main" id="{01790105-FDE4-C494-E41D-E742387D6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67001" y="-2667000"/>
            <a:ext cx="6857999" cy="1219200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A811EA3-30ED-A885-D394-5122AD02AA21}"/>
              </a:ext>
            </a:extLst>
          </p:cNvPr>
          <p:cNvGrpSpPr/>
          <p:nvPr/>
        </p:nvGrpSpPr>
        <p:grpSpPr>
          <a:xfrm>
            <a:off x="-809059" y="-879683"/>
            <a:ext cx="3889256" cy="3889256"/>
            <a:chOff x="-809059" y="-879683"/>
            <a:chExt cx="3889256" cy="388925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1898C6E-EF20-DD40-314C-C5E52D599854}"/>
                </a:ext>
              </a:extLst>
            </p:cNvPr>
            <p:cNvSpPr/>
            <p:nvPr/>
          </p:nvSpPr>
          <p:spPr>
            <a:xfrm>
              <a:off x="-809059" y="-879683"/>
              <a:ext cx="3889256" cy="3889256"/>
            </a:xfrm>
            <a:prstGeom prst="ellipse">
              <a:avLst/>
            </a:prstGeom>
            <a:solidFill>
              <a:srgbClr val="0B5AA2">
                <a:alpha val="9254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17" descr="Thumbs Down with solid fill">
              <a:extLst>
                <a:ext uri="{FF2B5EF4-FFF2-40B4-BE49-F238E27FC236}">
                  <a16:creationId xmlns:a16="http://schemas.microsoft.com/office/drawing/2014/main" id="{57C6CB96-13A9-747D-9A63-72BF0D011D6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 flipH="1">
              <a:off x="542083" y="404813"/>
              <a:ext cx="1538831" cy="153883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6393A83-4533-802F-7926-F3DC3C0E3814}"/>
                </a:ext>
              </a:extLst>
            </p:cNvPr>
            <p:cNvSpPr txBox="1"/>
            <p:nvPr/>
          </p:nvSpPr>
          <p:spPr>
            <a:xfrm>
              <a:off x="-228600" y="1943644"/>
              <a:ext cx="3080197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Egg!</a:t>
              </a:r>
            </a:p>
          </p:txBody>
        </p:sp>
      </p:grp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4F8784F-0964-D265-2D06-0CC35BA41431}"/>
              </a:ext>
            </a:extLst>
          </p:cNvPr>
          <p:cNvSpPr/>
          <p:nvPr/>
        </p:nvSpPr>
        <p:spPr>
          <a:xfrm>
            <a:off x="4809364" y="5321300"/>
            <a:ext cx="7110463" cy="1230868"/>
          </a:xfrm>
          <a:custGeom>
            <a:avLst/>
            <a:gdLst>
              <a:gd name="csX0" fmla="*/ 0 w 7110463"/>
              <a:gd name="csY0" fmla="*/ 205149 h 1230868"/>
              <a:gd name="csX1" fmla="*/ 205149 w 7110463"/>
              <a:gd name="csY1" fmla="*/ 0 h 1230868"/>
              <a:gd name="csX2" fmla="*/ 875166 w 7110463"/>
              <a:gd name="csY2" fmla="*/ 0 h 1230868"/>
              <a:gd name="csX3" fmla="*/ 1545182 w 7110463"/>
              <a:gd name="csY3" fmla="*/ 0 h 1230868"/>
              <a:gd name="csX4" fmla="*/ 2282200 w 7110463"/>
              <a:gd name="csY4" fmla="*/ 0 h 1230868"/>
              <a:gd name="csX5" fmla="*/ 2885215 w 7110463"/>
              <a:gd name="csY5" fmla="*/ 0 h 1230868"/>
              <a:gd name="csX6" fmla="*/ 3488230 w 7110463"/>
              <a:gd name="csY6" fmla="*/ 0 h 1230868"/>
              <a:gd name="csX7" fmla="*/ 3957241 w 7110463"/>
              <a:gd name="csY7" fmla="*/ 0 h 1230868"/>
              <a:gd name="csX8" fmla="*/ 4426253 w 7110463"/>
              <a:gd name="csY8" fmla="*/ 0 h 1230868"/>
              <a:gd name="csX9" fmla="*/ 5230273 w 7110463"/>
              <a:gd name="csY9" fmla="*/ 0 h 1230868"/>
              <a:gd name="csX10" fmla="*/ 5967291 w 7110463"/>
              <a:gd name="csY10" fmla="*/ 0 h 1230868"/>
              <a:gd name="csX11" fmla="*/ 6905314 w 7110463"/>
              <a:gd name="csY11" fmla="*/ 0 h 1230868"/>
              <a:gd name="csX12" fmla="*/ 7110463 w 7110463"/>
              <a:gd name="csY12" fmla="*/ 205149 h 1230868"/>
              <a:gd name="csX13" fmla="*/ 7110463 w 7110463"/>
              <a:gd name="csY13" fmla="*/ 623640 h 1230868"/>
              <a:gd name="csX14" fmla="*/ 7110463 w 7110463"/>
              <a:gd name="csY14" fmla="*/ 1025719 h 1230868"/>
              <a:gd name="csX15" fmla="*/ 6905314 w 7110463"/>
              <a:gd name="csY15" fmla="*/ 1230868 h 1230868"/>
              <a:gd name="csX16" fmla="*/ 6235298 w 7110463"/>
              <a:gd name="csY16" fmla="*/ 1230868 h 1230868"/>
              <a:gd name="csX17" fmla="*/ 5498279 w 7110463"/>
              <a:gd name="csY17" fmla="*/ 1230868 h 1230868"/>
              <a:gd name="csX18" fmla="*/ 5029268 w 7110463"/>
              <a:gd name="csY18" fmla="*/ 1230868 h 1230868"/>
              <a:gd name="csX19" fmla="*/ 4426253 w 7110463"/>
              <a:gd name="csY19" fmla="*/ 1230868 h 1230868"/>
              <a:gd name="csX20" fmla="*/ 3890240 w 7110463"/>
              <a:gd name="csY20" fmla="*/ 1230868 h 1230868"/>
              <a:gd name="csX21" fmla="*/ 3354227 w 7110463"/>
              <a:gd name="csY21" fmla="*/ 1230868 h 1230868"/>
              <a:gd name="csX22" fmla="*/ 2885215 w 7110463"/>
              <a:gd name="csY22" fmla="*/ 1230868 h 1230868"/>
              <a:gd name="csX23" fmla="*/ 2416203 w 7110463"/>
              <a:gd name="csY23" fmla="*/ 1230868 h 1230868"/>
              <a:gd name="csX24" fmla="*/ 1746187 w 7110463"/>
              <a:gd name="csY24" fmla="*/ 1230868 h 1230868"/>
              <a:gd name="csX25" fmla="*/ 1009169 w 7110463"/>
              <a:gd name="csY25" fmla="*/ 1230868 h 1230868"/>
              <a:gd name="csX26" fmla="*/ 205149 w 7110463"/>
              <a:gd name="csY26" fmla="*/ 1230868 h 1230868"/>
              <a:gd name="csX27" fmla="*/ 0 w 7110463"/>
              <a:gd name="csY27" fmla="*/ 1025719 h 1230868"/>
              <a:gd name="csX28" fmla="*/ 0 w 7110463"/>
              <a:gd name="csY28" fmla="*/ 623640 h 1230868"/>
              <a:gd name="csX29" fmla="*/ 0 w 7110463"/>
              <a:gd name="csY29" fmla="*/ 205149 h 123086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</a:cxnLst>
            <a:rect l="l" t="t" r="r" b="b"/>
            <a:pathLst>
              <a:path w="7110463" h="1230868" fill="none" extrusionOk="0">
                <a:moveTo>
                  <a:pt x="0" y="205149"/>
                </a:moveTo>
                <a:cubicBezTo>
                  <a:pt x="2496" y="82886"/>
                  <a:pt x="77784" y="15253"/>
                  <a:pt x="205149" y="0"/>
                </a:cubicBezTo>
                <a:cubicBezTo>
                  <a:pt x="467540" y="-16222"/>
                  <a:pt x="711660" y="-8462"/>
                  <a:pt x="875166" y="0"/>
                </a:cubicBezTo>
                <a:cubicBezTo>
                  <a:pt x="1038672" y="8462"/>
                  <a:pt x="1218867" y="-30647"/>
                  <a:pt x="1545182" y="0"/>
                </a:cubicBezTo>
                <a:cubicBezTo>
                  <a:pt x="1871497" y="30647"/>
                  <a:pt x="1935709" y="-35517"/>
                  <a:pt x="2282200" y="0"/>
                </a:cubicBezTo>
                <a:cubicBezTo>
                  <a:pt x="2628691" y="35517"/>
                  <a:pt x="2649072" y="-14626"/>
                  <a:pt x="2885215" y="0"/>
                </a:cubicBezTo>
                <a:cubicBezTo>
                  <a:pt x="3121358" y="14626"/>
                  <a:pt x="3271937" y="15870"/>
                  <a:pt x="3488230" y="0"/>
                </a:cubicBezTo>
                <a:cubicBezTo>
                  <a:pt x="3704524" y="-15870"/>
                  <a:pt x="3760423" y="-2363"/>
                  <a:pt x="3957241" y="0"/>
                </a:cubicBezTo>
                <a:cubicBezTo>
                  <a:pt x="4154059" y="2363"/>
                  <a:pt x="4195521" y="6440"/>
                  <a:pt x="4426253" y="0"/>
                </a:cubicBezTo>
                <a:cubicBezTo>
                  <a:pt x="4656985" y="-6440"/>
                  <a:pt x="4883144" y="11813"/>
                  <a:pt x="5230273" y="0"/>
                </a:cubicBezTo>
                <a:cubicBezTo>
                  <a:pt x="5577402" y="-11813"/>
                  <a:pt x="5743124" y="10277"/>
                  <a:pt x="5967291" y="0"/>
                </a:cubicBezTo>
                <a:cubicBezTo>
                  <a:pt x="6191458" y="-10277"/>
                  <a:pt x="6464386" y="20961"/>
                  <a:pt x="6905314" y="0"/>
                </a:cubicBezTo>
                <a:cubicBezTo>
                  <a:pt x="7032483" y="-6288"/>
                  <a:pt x="7104079" y="98697"/>
                  <a:pt x="7110463" y="205149"/>
                </a:cubicBezTo>
                <a:cubicBezTo>
                  <a:pt x="7129886" y="392436"/>
                  <a:pt x="7122837" y="507454"/>
                  <a:pt x="7110463" y="623640"/>
                </a:cubicBezTo>
                <a:cubicBezTo>
                  <a:pt x="7098089" y="739826"/>
                  <a:pt x="7114945" y="862564"/>
                  <a:pt x="7110463" y="1025719"/>
                </a:cubicBezTo>
                <a:cubicBezTo>
                  <a:pt x="7105842" y="1157538"/>
                  <a:pt x="7012375" y="1245866"/>
                  <a:pt x="6905314" y="1230868"/>
                </a:cubicBezTo>
                <a:cubicBezTo>
                  <a:pt x="6583949" y="1254285"/>
                  <a:pt x="6453537" y="1237108"/>
                  <a:pt x="6235298" y="1230868"/>
                </a:cubicBezTo>
                <a:cubicBezTo>
                  <a:pt x="6017059" y="1224628"/>
                  <a:pt x="5762400" y="1212659"/>
                  <a:pt x="5498279" y="1230868"/>
                </a:cubicBezTo>
                <a:cubicBezTo>
                  <a:pt x="5234158" y="1249077"/>
                  <a:pt x="5228629" y="1252527"/>
                  <a:pt x="5029268" y="1230868"/>
                </a:cubicBezTo>
                <a:cubicBezTo>
                  <a:pt x="4829907" y="1209209"/>
                  <a:pt x="4563999" y="1220237"/>
                  <a:pt x="4426253" y="1230868"/>
                </a:cubicBezTo>
                <a:cubicBezTo>
                  <a:pt x="4288508" y="1241499"/>
                  <a:pt x="4008377" y="1221812"/>
                  <a:pt x="3890240" y="1230868"/>
                </a:cubicBezTo>
                <a:cubicBezTo>
                  <a:pt x="3772103" y="1239924"/>
                  <a:pt x="3585065" y="1204112"/>
                  <a:pt x="3354227" y="1230868"/>
                </a:cubicBezTo>
                <a:cubicBezTo>
                  <a:pt x="3123389" y="1257624"/>
                  <a:pt x="2999397" y="1249120"/>
                  <a:pt x="2885215" y="1230868"/>
                </a:cubicBezTo>
                <a:cubicBezTo>
                  <a:pt x="2771033" y="1212616"/>
                  <a:pt x="2606289" y="1231242"/>
                  <a:pt x="2416203" y="1230868"/>
                </a:cubicBezTo>
                <a:cubicBezTo>
                  <a:pt x="2226117" y="1230494"/>
                  <a:pt x="1999494" y="1215959"/>
                  <a:pt x="1746187" y="1230868"/>
                </a:cubicBezTo>
                <a:cubicBezTo>
                  <a:pt x="1492880" y="1245777"/>
                  <a:pt x="1276955" y="1224733"/>
                  <a:pt x="1009169" y="1230868"/>
                </a:cubicBezTo>
                <a:cubicBezTo>
                  <a:pt x="741383" y="1237003"/>
                  <a:pt x="579669" y="1220258"/>
                  <a:pt x="205149" y="1230868"/>
                </a:cubicBezTo>
                <a:cubicBezTo>
                  <a:pt x="69873" y="1217658"/>
                  <a:pt x="13238" y="1130859"/>
                  <a:pt x="0" y="1025719"/>
                </a:cubicBezTo>
                <a:cubicBezTo>
                  <a:pt x="14083" y="875219"/>
                  <a:pt x="1351" y="751285"/>
                  <a:pt x="0" y="623640"/>
                </a:cubicBezTo>
                <a:cubicBezTo>
                  <a:pt x="-1351" y="495995"/>
                  <a:pt x="-7432" y="380905"/>
                  <a:pt x="0" y="205149"/>
                </a:cubicBezTo>
                <a:close/>
              </a:path>
              <a:path w="7110463" h="1230868" stroke="0" extrusionOk="0">
                <a:moveTo>
                  <a:pt x="0" y="205149"/>
                </a:moveTo>
                <a:cubicBezTo>
                  <a:pt x="19513" y="78401"/>
                  <a:pt x="88423" y="21189"/>
                  <a:pt x="205149" y="0"/>
                </a:cubicBezTo>
                <a:cubicBezTo>
                  <a:pt x="443681" y="3787"/>
                  <a:pt x="777081" y="4509"/>
                  <a:pt x="942167" y="0"/>
                </a:cubicBezTo>
                <a:cubicBezTo>
                  <a:pt x="1107253" y="-4509"/>
                  <a:pt x="1346220" y="5978"/>
                  <a:pt x="1679185" y="0"/>
                </a:cubicBezTo>
                <a:cubicBezTo>
                  <a:pt x="2012150" y="-5978"/>
                  <a:pt x="2259659" y="13131"/>
                  <a:pt x="2483205" y="0"/>
                </a:cubicBezTo>
                <a:cubicBezTo>
                  <a:pt x="2706751" y="-13131"/>
                  <a:pt x="2805310" y="-14210"/>
                  <a:pt x="2952217" y="0"/>
                </a:cubicBezTo>
                <a:cubicBezTo>
                  <a:pt x="3099124" y="14210"/>
                  <a:pt x="3205833" y="21334"/>
                  <a:pt x="3421228" y="0"/>
                </a:cubicBezTo>
                <a:cubicBezTo>
                  <a:pt x="3636623" y="-21334"/>
                  <a:pt x="3957139" y="-8842"/>
                  <a:pt x="4225248" y="0"/>
                </a:cubicBezTo>
                <a:cubicBezTo>
                  <a:pt x="4493357" y="8842"/>
                  <a:pt x="4675363" y="-233"/>
                  <a:pt x="4895265" y="0"/>
                </a:cubicBezTo>
                <a:cubicBezTo>
                  <a:pt x="5115167" y="233"/>
                  <a:pt x="5444787" y="9442"/>
                  <a:pt x="5699284" y="0"/>
                </a:cubicBezTo>
                <a:cubicBezTo>
                  <a:pt x="5953781" y="-9442"/>
                  <a:pt x="6090885" y="-4829"/>
                  <a:pt x="6235298" y="0"/>
                </a:cubicBezTo>
                <a:cubicBezTo>
                  <a:pt x="6379711" y="4829"/>
                  <a:pt x="6619212" y="-32459"/>
                  <a:pt x="6905314" y="0"/>
                </a:cubicBezTo>
                <a:cubicBezTo>
                  <a:pt x="7034327" y="4723"/>
                  <a:pt x="7119809" y="86314"/>
                  <a:pt x="7110463" y="205149"/>
                </a:cubicBezTo>
                <a:cubicBezTo>
                  <a:pt x="7103154" y="407272"/>
                  <a:pt x="7111728" y="438672"/>
                  <a:pt x="7110463" y="631845"/>
                </a:cubicBezTo>
                <a:cubicBezTo>
                  <a:pt x="7109198" y="825018"/>
                  <a:pt x="7118454" y="910657"/>
                  <a:pt x="7110463" y="1025719"/>
                </a:cubicBezTo>
                <a:cubicBezTo>
                  <a:pt x="7106547" y="1133546"/>
                  <a:pt x="7025102" y="1203776"/>
                  <a:pt x="6905314" y="1230868"/>
                </a:cubicBezTo>
                <a:cubicBezTo>
                  <a:pt x="6607059" y="1247913"/>
                  <a:pt x="6476679" y="1231798"/>
                  <a:pt x="6302299" y="1230868"/>
                </a:cubicBezTo>
                <a:cubicBezTo>
                  <a:pt x="6127919" y="1229938"/>
                  <a:pt x="5930820" y="1252184"/>
                  <a:pt x="5565281" y="1230868"/>
                </a:cubicBezTo>
                <a:cubicBezTo>
                  <a:pt x="5199742" y="1209552"/>
                  <a:pt x="5202618" y="1250471"/>
                  <a:pt x="4962266" y="1230868"/>
                </a:cubicBezTo>
                <a:cubicBezTo>
                  <a:pt x="4721915" y="1211265"/>
                  <a:pt x="4526571" y="1258312"/>
                  <a:pt x="4359251" y="1230868"/>
                </a:cubicBezTo>
                <a:cubicBezTo>
                  <a:pt x="4191932" y="1203424"/>
                  <a:pt x="4027326" y="1224724"/>
                  <a:pt x="3890240" y="1230868"/>
                </a:cubicBezTo>
                <a:cubicBezTo>
                  <a:pt x="3753154" y="1237012"/>
                  <a:pt x="3588626" y="1246439"/>
                  <a:pt x="3421228" y="1230868"/>
                </a:cubicBezTo>
                <a:cubicBezTo>
                  <a:pt x="3253830" y="1215297"/>
                  <a:pt x="2878625" y="1257493"/>
                  <a:pt x="2684210" y="1230868"/>
                </a:cubicBezTo>
                <a:cubicBezTo>
                  <a:pt x="2489795" y="1204243"/>
                  <a:pt x="2241821" y="1258647"/>
                  <a:pt x="1947192" y="1230868"/>
                </a:cubicBezTo>
                <a:cubicBezTo>
                  <a:pt x="1652563" y="1203089"/>
                  <a:pt x="1418163" y="1195420"/>
                  <a:pt x="1143172" y="1230868"/>
                </a:cubicBezTo>
                <a:cubicBezTo>
                  <a:pt x="868181" y="1266316"/>
                  <a:pt x="453115" y="1190929"/>
                  <a:pt x="205149" y="1230868"/>
                </a:cubicBezTo>
                <a:cubicBezTo>
                  <a:pt x="83616" y="1251941"/>
                  <a:pt x="1400" y="1136257"/>
                  <a:pt x="0" y="1025719"/>
                </a:cubicBezTo>
                <a:cubicBezTo>
                  <a:pt x="20045" y="929357"/>
                  <a:pt x="9577" y="778738"/>
                  <a:pt x="0" y="615434"/>
                </a:cubicBezTo>
                <a:cubicBezTo>
                  <a:pt x="-9577" y="452130"/>
                  <a:pt x="-15122" y="400310"/>
                  <a:pt x="0" y="20514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817117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A goldfish is a </a:t>
            </a:r>
            <a:r>
              <a:rPr lang="en-GB" sz="2400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fish</a:t>
            </a:r>
            <a:r>
              <a:rPr lang="en-GB" sz="2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that lays eggs. These eggs are laid underwater.</a:t>
            </a:r>
          </a:p>
        </p:txBody>
      </p:sp>
    </p:spTree>
    <p:extLst>
      <p:ext uri="{BB962C8B-B14F-4D97-AF65-F5344CB8AC3E}">
        <p14:creationId xmlns:p14="http://schemas.microsoft.com/office/powerpoint/2010/main" val="2224898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3C33A1-EE57-4DF6-2C9C-C403DB981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F9AC-4F66-9DC5-3128-42E130CE1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754" y="8004216"/>
            <a:ext cx="8040979" cy="37278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dirty="0">
              <a:latin typeface="Bradley Hand ITC"/>
            </a:endParaRPr>
          </a:p>
          <a:p>
            <a:pPr algn="ctr">
              <a:buNone/>
            </a:pPr>
            <a:r>
              <a:rPr lang="en-GB" sz="2400" dirty="0">
                <a:latin typeface="Bradley Hand ITC"/>
              </a:rPr>
              <a:t>A cow is a </a:t>
            </a:r>
            <a:r>
              <a:rPr lang="en-GB" sz="2400" b="1" dirty="0">
                <a:latin typeface="Bradley Hand ITC"/>
              </a:rPr>
              <a:t>mammal</a:t>
            </a:r>
            <a:r>
              <a:rPr lang="en-GB" sz="2400" dirty="0">
                <a:latin typeface="Bradley Hand ITC"/>
              </a:rPr>
              <a:t> that does not lay eggs. </a:t>
            </a:r>
          </a:p>
          <a:p>
            <a:pPr marL="0" indent="0">
              <a:buNone/>
            </a:pPr>
            <a:endParaRPr lang="en-GB" dirty="0">
              <a:latin typeface="Bradley Hand ITC"/>
            </a:endParaRPr>
          </a:p>
          <a:p>
            <a:pPr marL="0" indent="0">
              <a:buNone/>
            </a:pPr>
            <a:endParaRPr lang="en-GB" dirty="0">
              <a:solidFill>
                <a:srgbClr val="FF0000"/>
              </a:solidFill>
              <a:latin typeface="Bradley Hand ITC"/>
            </a:endParaRPr>
          </a:p>
          <a:p>
            <a:pPr marL="0" indent="0">
              <a:buNone/>
            </a:pPr>
            <a:endParaRPr lang="en-GB" dirty="0">
              <a:latin typeface="Bradley Hand ITC"/>
            </a:endParaRPr>
          </a:p>
        </p:txBody>
      </p:sp>
      <p:pic>
        <p:nvPicPr>
          <p:cNvPr id="13" name="Picture 12" descr="A calf lying on hay&#10;&#10;AI-generated content may be incorrect.">
            <a:extLst>
              <a:ext uri="{FF2B5EF4-FFF2-40B4-BE49-F238E27FC236}">
                <a16:creationId xmlns:a16="http://schemas.microsoft.com/office/drawing/2014/main" id="{C97801CC-0DD1-E354-D4AB-25CB20693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66999" y="-2667000"/>
            <a:ext cx="6858000" cy="12192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B7256D2-61EF-EFA2-72A6-374188047F38}"/>
              </a:ext>
            </a:extLst>
          </p:cNvPr>
          <p:cNvGrpSpPr/>
          <p:nvPr/>
        </p:nvGrpSpPr>
        <p:grpSpPr>
          <a:xfrm>
            <a:off x="-809059" y="-879683"/>
            <a:ext cx="3889256" cy="3889256"/>
            <a:chOff x="-809059" y="-879683"/>
            <a:chExt cx="3889256" cy="388925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105A702-0563-6EAA-4511-37EB5AD9576D}"/>
                </a:ext>
              </a:extLst>
            </p:cNvPr>
            <p:cNvSpPr/>
            <p:nvPr/>
          </p:nvSpPr>
          <p:spPr>
            <a:xfrm>
              <a:off x="-809059" y="-879683"/>
              <a:ext cx="3889256" cy="3889256"/>
            </a:xfrm>
            <a:prstGeom prst="ellipse">
              <a:avLst/>
            </a:prstGeom>
            <a:solidFill>
              <a:srgbClr val="0B5AA2">
                <a:alpha val="9254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Graphic 15" descr="Thumbs Down with solid fill">
              <a:extLst>
                <a:ext uri="{FF2B5EF4-FFF2-40B4-BE49-F238E27FC236}">
                  <a16:creationId xmlns:a16="http://schemas.microsoft.com/office/drawing/2014/main" id="{476EADFB-2801-E39D-ABC1-5E37B3E723C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2083" y="404813"/>
              <a:ext cx="1538831" cy="153883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DAA9DF7-DBB1-8F39-08BD-3B8775FA32BD}"/>
                </a:ext>
              </a:extLst>
            </p:cNvPr>
            <p:cNvSpPr txBox="1"/>
            <p:nvPr/>
          </p:nvSpPr>
          <p:spPr>
            <a:xfrm>
              <a:off x="-228600" y="1943644"/>
              <a:ext cx="3080197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Not egg!</a:t>
              </a:r>
            </a:p>
          </p:txBody>
        </p:sp>
      </p:grp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D346322-5965-E78E-5A0C-232C72428242}"/>
              </a:ext>
            </a:extLst>
          </p:cNvPr>
          <p:cNvSpPr/>
          <p:nvPr/>
        </p:nvSpPr>
        <p:spPr>
          <a:xfrm>
            <a:off x="4809364" y="5321300"/>
            <a:ext cx="7110463" cy="1230868"/>
          </a:xfrm>
          <a:custGeom>
            <a:avLst/>
            <a:gdLst>
              <a:gd name="csX0" fmla="*/ 0 w 7110463"/>
              <a:gd name="csY0" fmla="*/ 205149 h 1230868"/>
              <a:gd name="csX1" fmla="*/ 205149 w 7110463"/>
              <a:gd name="csY1" fmla="*/ 0 h 1230868"/>
              <a:gd name="csX2" fmla="*/ 875166 w 7110463"/>
              <a:gd name="csY2" fmla="*/ 0 h 1230868"/>
              <a:gd name="csX3" fmla="*/ 1545182 w 7110463"/>
              <a:gd name="csY3" fmla="*/ 0 h 1230868"/>
              <a:gd name="csX4" fmla="*/ 2282200 w 7110463"/>
              <a:gd name="csY4" fmla="*/ 0 h 1230868"/>
              <a:gd name="csX5" fmla="*/ 2885215 w 7110463"/>
              <a:gd name="csY5" fmla="*/ 0 h 1230868"/>
              <a:gd name="csX6" fmla="*/ 3488230 w 7110463"/>
              <a:gd name="csY6" fmla="*/ 0 h 1230868"/>
              <a:gd name="csX7" fmla="*/ 3957241 w 7110463"/>
              <a:gd name="csY7" fmla="*/ 0 h 1230868"/>
              <a:gd name="csX8" fmla="*/ 4426253 w 7110463"/>
              <a:gd name="csY8" fmla="*/ 0 h 1230868"/>
              <a:gd name="csX9" fmla="*/ 5230273 w 7110463"/>
              <a:gd name="csY9" fmla="*/ 0 h 1230868"/>
              <a:gd name="csX10" fmla="*/ 5967291 w 7110463"/>
              <a:gd name="csY10" fmla="*/ 0 h 1230868"/>
              <a:gd name="csX11" fmla="*/ 6905314 w 7110463"/>
              <a:gd name="csY11" fmla="*/ 0 h 1230868"/>
              <a:gd name="csX12" fmla="*/ 7110463 w 7110463"/>
              <a:gd name="csY12" fmla="*/ 205149 h 1230868"/>
              <a:gd name="csX13" fmla="*/ 7110463 w 7110463"/>
              <a:gd name="csY13" fmla="*/ 623640 h 1230868"/>
              <a:gd name="csX14" fmla="*/ 7110463 w 7110463"/>
              <a:gd name="csY14" fmla="*/ 1025719 h 1230868"/>
              <a:gd name="csX15" fmla="*/ 6905314 w 7110463"/>
              <a:gd name="csY15" fmla="*/ 1230868 h 1230868"/>
              <a:gd name="csX16" fmla="*/ 6235298 w 7110463"/>
              <a:gd name="csY16" fmla="*/ 1230868 h 1230868"/>
              <a:gd name="csX17" fmla="*/ 5498279 w 7110463"/>
              <a:gd name="csY17" fmla="*/ 1230868 h 1230868"/>
              <a:gd name="csX18" fmla="*/ 5029268 w 7110463"/>
              <a:gd name="csY18" fmla="*/ 1230868 h 1230868"/>
              <a:gd name="csX19" fmla="*/ 4426253 w 7110463"/>
              <a:gd name="csY19" fmla="*/ 1230868 h 1230868"/>
              <a:gd name="csX20" fmla="*/ 3890240 w 7110463"/>
              <a:gd name="csY20" fmla="*/ 1230868 h 1230868"/>
              <a:gd name="csX21" fmla="*/ 3354227 w 7110463"/>
              <a:gd name="csY21" fmla="*/ 1230868 h 1230868"/>
              <a:gd name="csX22" fmla="*/ 2885215 w 7110463"/>
              <a:gd name="csY22" fmla="*/ 1230868 h 1230868"/>
              <a:gd name="csX23" fmla="*/ 2416203 w 7110463"/>
              <a:gd name="csY23" fmla="*/ 1230868 h 1230868"/>
              <a:gd name="csX24" fmla="*/ 1746187 w 7110463"/>
              <a:gd name="csY24" fmla="*/ 1230868 h 1230868"/>
              <a:gd name="csX25" fmla="*/ 1009169 w 7110463"/>
              <a:gd name="csY25" fmla="*/ 1230868 h 1230868"/>
              <a:gd name="csX26" fmla="*/ 205149 w 7110463"/>
              <a:gd name="csY26" fmla="*/ 1230868 h 1230868"/>
              <a:gd name="csX27" fmla="*/ 0 w 7110463"/>
              <a:gd name="csY27" fmla="*/ 1025719 h 1230868"/>
              <a:gd name="csX28" fmla="*/ 0 w 7110463"/>
              <a:gd name="csY28" fmla="*/ 623640 h 1230868"/>
              <a:gd name="csX29" fmla="*/ 0 w 7110463"/>
              <a:gd name="csY29" fmla="*/ 205149 h 123086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</a:cxnLst>
            <a:rect l="l" t="t" r="r" b="b"/>
            <a:pathLst>
              <a:path w="7110463" h="1230868" fill="none" extrusionOk="0">
                <a:moveTo>
                  <a:pt x="0" y="205149"/>
                </a:moveTo>
                <a:cubicBezTo>
                  <a:pt x="2496" y="82886"/>
                  <a:pt x="77784" y="15253"/>
                  <a:pt x="205149" y="0"/>
                </a:cubicBezTo>
                <a:cubicBezTo>
                  <a:pt x="467540" y="-16222"/>
                  <a:pt x="711660" y="-8462"/>
                  <a:pt x="875166" y="0"/>
                </a:cubicBezTo>
                <a:cubicBezTo>
                  <a:pt x="1038672" y="8462"/>
                  <a:pt x="1218867" y="-30647"/>
                  <a:pt x="1545182" y="0"/>
                </a:cubicBezTo>
                <a:cubicBezTo>
                  <a:pt x="1871497" y="30647"/>
                  <a:pt x="1935709" y="-35517"/>
                  <a:pt x="2282200" y="0"/>
                </a:cubicBezTo>
                <a:cubicBezTo>
                  <a:pt x="2628691" y="35517"/>
                  <a:pt x="2649072" y="-14626"/>
                  <a:pt x="2885215" y="0"/>
                </a:cubicBezTo>
                <a:cubicBezTo>
                  <a:pt x="3121358" y="14626"/>
                  <a:pt x="3271937" y="15870"/>
                  <a:pt x="3488230" y="0"/>
                </a:cubicBezTo>
                <a:cubicBezTo>
                  <a:pt x="3704524" y="-15870"/>
                  <a:pt x="3760423" y="-2363"/>
                  <a:pt x="3957241" y="0"/>
                </a:cubicBezTo>
                <a:cubicBezTo>
                  <a:pt x="4154059" y="2363"/>
                  <a:pt x="4195521" y="6440"/>
                  <a:pt x="4426253" y="0"/>
                </a:cubicBezTo>
                <a:cubicBezTo>
                  <a:pt x="4656985" y="-6440"/>
                  <a:pt x="4883144" y="11813"/>
                  <a:pt x="5230273" y="0"/>
                </a:cubicBezTo>
                <a:cubicBezTo>
                  <a:pt x="5577402" y="-11813"/>
                  <a:pt x="5743124" y="10277"/>
                  <a:pt x="5967291" y="0"/>
                </a:cubicBezTo>
                <a:cubicBezTo>
                  <a:pt x="6191458" y="-10277"/>
                  <a:pt x="6464386" y="20961"/>
                  <a:pt x="6905314" y="0"/>
                </a:cubicBezTo>
                <a:cubicBezTo>
                  <a:pt x="7032483" y="-6288"/>
                  <a:pt x="7104079" y="98697"/>
                  <a:pt x="7110463" y="205149"/>
                </a:cubicBezTo>
                <a:cubicBezTo>
                  <a:pt x="7129886" y="392436"/>
                  <a:pt x="7122837" y="507454"/>
                  <a:pt x="7110463" y="623640"/>
                </a:cubicBezTo>
                <a:cubicBezTo>
                  <a:pt x="7098089" y="739826"/>
                  <a:pt x="7114945" y="862564"/>
                  <a:pt x="7110463" y="1025719"/>
                </a:cubicBezTo>
                <a:cubicBezTo>
                  <a:pt x="7105842" y="1157538"/>
                  <a:pt x="7012375" y="1245866"/>
                  <a:pt x="6905314" y="1230868"/>
                </a:cubicBezTo>
                <a:cubicBezTo>
                  <a:pt x="6583949" y="1254285"/>
                  <a:pt x="6453537" y="1237108"/>
                  <a:pt x="6235298" y="1230868"/>
                </a:cubicBezTo>
                <a:cubicBezTo>
                  <a:pt x="6017059" y="1224628"/>
                  <a:pt x="5762400" y="1212659"/>
                  <a:pt x="5498279" y="1230868"/>
                </a:cubicBezTo>
                <a:cubicBezTo>
                  <a:pt x="5234158" y="1249077"/>
                  <a:pt x="5228629" y="1252527"/>
                  <a:pt x="5029268" y="1230868"/>
                </a:cubicBezTo>
                <a:cubicBezTo>
                  <a:pt x="4829907" y="1209209"/>
                  <a:pt x="4563999" y="1220237"/>
                  <a:pt x="4426253" y="1230868"/>
                </a:cubicBezTo>
                <a:cubicBezTo>
                  <a:pt x="4288508" y="1241499"/>
                  <a:pt x="4008377" y="1221812"/>
                  <a:pt x="3890240" y="1230868"/>
                </a:cubicBezTo>
                <a:cubicBezTo>
                  <a:pt x="3772103" y="1239924"/>
                  <a:pt x="3585065" y="1204112"/>
                  <a:pt x="3354227" y="1230868"/>
                </a:cubicBezTo>
                <a:cubicBezTo>
                  <a:pt x="3123389" y="1257624"/>
                  <a:pt x="2999397" y="1249120"/>
                  <a:pt x="2885215" y="1230868"/>
                </a:cubicBezTo>
                <a:cubicBezTo>
                  <a:pt x="2771033" y="1212616"/>
                  <a:pt x="2606289" y="1231242"/>
                  <a:pt x="2416203" y="1230868"/>
                </a:cubicBezTo>
                <a:cubicBezTo>
                  <a:pt x="2226117" y="1230494"/>
                  <a:pt x="1999494" y="1215959"/>
                  <a:pt x="1746187" y="1230868"/>
                </a:cubicBezTo>
                <a:cubicBezTo>
                  <a:pt x="1492880" y="1245777"/>
                  <a:pt x="1276955" y="1224733"/>
                  <a:pt x="1009169" y="1230868"/>
                </a:cubicBezTo>
                <a:cubicBezTo>
                  <a:pt x="741383" y="1237003"/>
                  <a:pt x="579669" y="1220258"/>
                  <a:pt x="205149" y="1230868"/>
                </a:cubicBezTo>
                <a:cubicBezTo>
                  <a:pt x="69873" y="1217658"/>
                  <a:pt x="13238" y="1130859"/>
                  <a:pt x="0" y="1025719"/>
                </a:cubicBezTo>
                <a:cubicBezTo>
                  <a:pt x="14083" y="875219"/>
                  <a:pt x="1351" y="751285"/>
                  <a:pt x="0" y="623640"/>
                </a:cubicBezTo>
                <a:cubicBezTo>
                  <a:pt x="-1351" y="495995"/>
                  <a:pt x="-7432" y="380905"/>
                  <a:pt x="0" y="205149"/>
                </a:cubicBezTo>
                <a:close/>
              </a:path>
              <a:path w="7110463" h="1230868" stroke="0" extrusionOk="0">
                <a:moveTo>
                  <a:pt x="0" y="205149"/>
                </a:moveTo>
                <a:cubicBezTo>
                  <a:pt x="19513" y="78401"/>
                  <a:pt x="88423" y="21189"/>
                  <a:pt x="205149" y="0"/>
                </a:cubicBezTo>
                <a:cubicBezTo>
                  <a:pt x="443681" y="3787"/>
                  <a:pt x="777081" y="4509"/>
                  <a:pt x="942167" y="0"/>
                </a:cubicBezTo>
                <a:cubicBezTo>
                  <a:pt x="1107253" y="-4509"/>
                  <a:pt x="1346220" y="5978"/>
                  <a:pt x="1679185" y="0"/>
                </a:cubicBezTo>
                <a:cubicBezTo>
                  <a:pt x="2012150" y="-5978"/>
                  <a:pt x="2259659" y="13131"/>
                  <a:pt x="2483205" y="0"/>
                </a:cubicBezTo>
                <a:cubicBezTo>
                  <a:pt x="2706751" y="-13131"/>
                  <a:pt x="2805310" y="-14210"/>
                  <a:pt x="2952217" y="0"/>
                </a:cubicBezTo>
                <a:cubicBezTo>
                  <a:pt x="3099124" y="14210"/>
                  <a:pt x="3205833" y="21334"/>
                  <a:pt x="3421228" y="0"/>
                </a:cubicBezTo>
                <a:cubicBezTo>
                  <a:pt x="3636623" y="-21334"/>
                  <a:pt x="3957139" y="-8842"/>
                  <a:pt x="4225248" y="0"/>
                </a:cubicBezTo>
                <a:cubicBezTo>
                  <a:pt x="4493357" y="8842"/>
                  <a:pt x="4675363" y="-233"/>
                  <a:pt x="4895265" y="0"/>
                </a:cubicBezTo>
                <a:cubicBezTo>
                  <a:pt x="5115167" y="233"/>
                  <a:pt x="5444787" y="9442"/>
                  <a:pt x="5699284" y="0"/>
                </a:cubicBezTo>
                <a:cubicBezTo>
                  <a:pt x="5953781" y="-9442"/>
                  <a:pt x="6090885" y="-4829"/>
                  <a:pt x="6235298" y="0"/>
                </a:cubicBezTo>
                <a:cubicBezTo>
                  <a:pt x="6379711" y="4829"/>
                  <a:pt x="6619212" y="-32459"/>
                  <a:pt x="6905314" y="0"/>
                </a:cubicBezTo>
                <a:cubicBezTo>
                  <a:pt x="7034327" y="4723"/>
                  <a:pt x="7119809" y="86314"/>
                  <a:pt x="7110463" y="205149"/>
                </a:cubicBezTo>
                <a:cubicBezTo>
                  <a:pt x="7103154" y="407272"/>
                  <a:pt x="7111728" y="438672"/>
                  <a:pt x="7110463" y="631845"/>
                </a:cubicBezTo>
                <a:cubicBezTo>
                  <a:pt x="7109198" y="825018"/>
                  <a:pt x="7118454" y="910657"/>
                  <a:pt x="7110463" y="1025719"/>
                </a:cubicBezTo>
                <a:cubicBezTo>
                  <a:pt x="7106547" y="1133546"/>
                  <a:pt x="7025102" y="1203776"/>
                  <a:pt x="6905314" y="1230868"/>
                </a:cubicBezTo>
                <a:cubicBezTo>
                  <a:pt x="6607059" y="1247913"/>
                  <a:pt x="6476679" y="1231798"/>
                  <a:pt x="6302299" y="1230868"/>
                </a:cubicBezTo>
                <a:cubicBezTo>
                  <a:pt x="6127919" y="1229938"/>
                  <a:pt x="5930820" y="1252184"/>
                  <a:pt x="5565281" y="1230868"/>
                </a:cubicBezTo>
                <a:cubicBezTo>
                  <a:pt x="5199742" y="1209552"/>
                  <a:pt x="5202618" y="1250471"/>
                  <a:pt x="4962266" y="1230868"/>
                </a:cubicBezTo>
                <a:cubicBezTo>
                  <a:pt x="4721915" y="1211265"/>
                  <a:pt x="4526571" y="1258312"/>
                  <a:pt x="4359251" y="1230868"/>
                </a:cubicBezTo>
                <a:cubicBezTo>
                  <a:pt x="4191932" y="1203424"/>
                  <a:pt x="4027326" y="1224724"/>
                  <a:pt x="3890240" y="1230868"/>
                </a:cubicBezTo>
                <a:cubicBezTo>
                  <a:pt x="3753154" y="1237012"/>
                  <a:pt x="3588626" y="1246439"/>
                  <a:pt x="3421228" y="1230868"/>
                </a:cubicBezTo>
                <a:cubicBezTo>
                  <a:pt x="3253830" y="1215297"/>
                  <a:pt x="2878625" y="1257493"/>
                  <a:pt x="2684210" y="1230868"/>
                </a:cubicBezTo>
                <a:cubicBezTo>
                  <a:pt x="2489795" y="1204243"/>
                  <a:pt x="2241821" y="1258647"/>
                  <a:pt x="1947192" y="1230868"/>
                </a:cubicBezTo>
                <a:cubicBezTo>
                  <a:pt x="1652563" y="1203089"/>
                  <a:pt x="1418163" y="1195420"/>
                  <a:pt x="1143172" y="1230868"/>
                </a:cubicBezTo>
                <a:cubicBezTo>
                  <a:pt x="868181" y="1266316"/>
                  <a:pt x="453115" y="1190929"/>
                  <a:pt x="205149" y="1230868"/>
                </a:cubicBezTo>
                <a:cubicBezTo>
                  <a:pt x="83616" y="1251941"/>
                  <a:pt x="1400" y="1136257"/>
                  <a:pt x="0" y="1025719"/>
                </a:cubicBezTo>
                <a:cubicBezTo>
                  <a:pt x="20045" y="929357"/>
                  <a:pt x="9577" y="778738"/>
                  <a:pt x="0" y="615434"/>
                </a:cubicBezTo>
                <a:cubicBezTo>
                  <a:pt x="-9577" y="452130"/>
                  <a:pt x="-15122" y="400310"/>
                  <a:pt x="0" y="20514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817117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A cow is a </a:t>
            </a:r>
            <a:r>
              <a:rPr lang="en-GB" sz="2400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mammal</a:t>
            </a:r>
            <a:r>
              <a:rPr lang="en-GB" sz="2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that does not lay eggs.</a:t>
            </a:r>
          </a:p>
        </p:txBody>
      </p:sp>
    </p:spTree>
    <p:extLst>
      <p:ext uri="{BB962C8B-B14F-4D97-AF65-F5344CB8AC3E}">
        <p14:creationId xmlns:p14="http://schemas.microsoft.com/office/powerpoint/2010/main" val="35905257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33CCD7-CB07-EB92-30E8-D5DE7C9FA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kangaroo with its baby in its pouch&#10;&#10;AI-generated content may be incorrect.">
            <a:extLst>
              <a:ext uri="{FF2B5EF4-FFF2-40B4-BE49-F238E27FC236}">
                <a16:creationId xmlns:a16="http://schemas.microsoft.com/office/drawing/2014/main" id="{3274783D-651A-8ECC-6BD2-984CB9074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00EE77B-C3FD-7D0F-92BA-14CC7718EDAA}"/>
              </a:ext>
            </a:extLst>
          </p:cNvPr>
          <p:cNvGrpSpPr/>
          <p:nvPr/>
        </p:nvGrpSpPr>
        <p:grpSpPr>
          <a:xfrm>
            <a:off x="-809059" y="-879683"/>
            <a:ext cx="3889256" cy="3889256"/>
            <a:chOff x="-809059" y="-879683"/>
            <a:chExt cx="3889256" cy="388925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CAD5EE6-4037-37DA-8A72-E7C9477AE749}"/>
                </a:ext>
              </a:extLst>
            </p:cNvPr>
            <p:cNvSpPr/>
            <p:nvPr/>
          </p:nvSpPr>
          <p:spPr>
            <a:xfrm>
              <a:off x="-809059" y="-879683"/>
              <a:ext cx="3889256" cy="3889256"/>
            </a:xfrm>
            <a:prstGeom prst="ellipse">
              <a:avLst/>
            </a:prstGeom>
            <a:solidFill>
              <a:srgbClr val="0B5AA2">
                <a:alpha val="9254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Graphic 15" descr="Thumbs Down with solid fill">
              <a:extLst>
                <a:ext uri="{FF2B5EF4-FFF2-40B4-BE49-F238E27FC236}">
                  <a16:creationId xmlns:a16="http://schemas.microsoft.com/office/drawing/2014/main" id="{8949F68A-552E-0FB7-9091-808178A5E55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2083" y="404813"/>
              <a:ext cx="1538831" cy="153883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87382D1-490A-14CF-BE46-4CC0EBF40247}"/>
                </a:ext>
              </a:extLst>
            </p:cNvPr>
            <p:cNvSpPr txBox="1"/>
            <p:nvPr/>
          </p:nvSpPr>
          <p:spPr>
            <a:xfrm>
              <a:off x="-228600" y="1943644"/>
              <a:ext cx="3080197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Not egg!</a:t>
              </a:r>
            </a:p>
          </p:txBody>
        </p:sp>
      </p:grp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A313FDE-8230-C684-FAB9-06E22DECB907}"/>
              </a:ext>
            </a:extLst>
          </p:cNvPr>
          <p:cNvSpPr/>
          <p:nvPr/>
        </p:nvSpPr>
        <p:spPr>
          <a:xfrm>
            <a:off x="2080914" y="5321300"/>
            <a:ext cx="9838913" cy="1230868"/>
          </a:xfrm>
          <a:custGeom>
            <a:avLst/>
            <a:gdLst>
              <a:gd name="csX0" fmla="*/ 0 w 9838913"/>
              <a:gd name="csY0" fmla="*/ 205149 h 1230868"/>
              <a:gd name="csX1" fmla="*/ 205149 w 9838913"/>
              <a:gd name="csY1" fmla="*/ 0 h 1230868"/>
              <a:gd name="csX2" fmla="*/ 784335 w 9838913"/>
              <a:gd name="csY2" fmla="*/ 0 h 1230868"/>
              <a:gd name="csX3" fmla="*/ 1269236 w 9838913"/>
              <a:gd name="csY3" fmla="*/ 0 h 1230868"/>
              <a:gd name="csX4" fmla="*/ 1848422 w 9838913"/>
              <a:gd name="csY4" fmla="*/ 0 h 1230868"/>
              <a:gd name="csX5" fmla="*/ 2616181 w 9838913"/>
              <a:gd name="csY5" fmla="*/ 0 h 1230868"/>
              <a:gd name="csX6" fmla="*/ 3195367 w 9838913"/>
              <a:gd name="csY6" fmla="*/ 0 h 1230868"/>
              <a:gd name="csX7" fmla="*/ 3680267 w 9838913"/>
              <a:gd name="csY7" fmla="*/ 0 h 1230868"/>
              <a:gd name="csX8" fmla="*/ 4259453 w 9838913"/>
              <a:gd name="csY8" fmla="*/ 0 h 1230868"/>
              <a:gd name="csX9" fmla="*/ 5027212 w 9838913"/>
              <a:gd name="csY9" fmla="*/ 0 h 1230868"/>
              <a:gd name="csX10" fmla="*/ 5606398 w 9838913"/>
              <a:gd name="csY10" fmla="*/ 0 h 1230868"/>
              <a:gd name="csX11" fmla="*/ 6374157 w 9838913"/>
              <a:gd name="csY11" fmla="*/ 0 h 1230868"/>
              <a:gd name="csX12" fmla="*/ 6764771 w 9838913"/>
              <a:gd name="csY12" fmla="*/ 0 h 1230868"/>
              <a:gd name="csX13" fmla="*/ 7343958 w 9838913"/>
              <a:gd name="csY13" fmla="*/ 0 h 1230868"/>
              <a:gd name="csX14" fmla="*/ 7828858 w 9838913"/>
              <a:gd name="csY14" fmla="*/ 0 h 1230868"/>
              <a:gd name="csX15" fmla="*/ 8313758 w 9838913"/>
              <a:gd name="csY15" fmla="*/ 0 h 1230868"/>
              <a:gd name="csX16" fmla="*/ 8704372 w 9838913"/>
              <a:gd name="csY16" fmla="*/ 0 h 1230868"/>
              <a:gd name="csX17" fmla="*/ 9633764 w 9838913"/>
              <a:gd name="csY17" fmla="*/ 0 h 1230868"/>
              <a:gd name="csX18" fmla="*/ 9838913 w 9838913"/>
              <a:gd name="csY18" fmla="*/ 205149 h 1230868"/>
              <a:gd name="csX19" fmla="*/ 9838913 w 9838913"/>
              <a:gd name="csY19" fmla="*/ 623640 h 1230868"/>
              <a:gd name="csX20" fmla="*/ 9838913 w 9838913"/>
              <a:gd name="csY20" fmla="*/ 1025719 h 1230868"/>
              <a:gd name="csX21" fmla="*/ 9633764 w 9838913"/>
              <a:gd name="csY21" fmla="*/ 1230868 h 1230868"/>
              <a:gd name="csX22" fmla="*/ 8960292 w 9838913"/>
              <a:gd name="csY22" fmla="*/ 1230868 h 1230868"/>
              <a:gd name="csX23" fmla="*/ 8286819 w 9838913"/>
              <a:gd name="csY23" fmla="*/ 1230868 h 1230868"/>
              <a:gd name="csX24" fmla="*/ 7707633 w 9838913"/>
              <a:gd name="csY24" fmla="*/ 1230868 h 1230868"/>
              <a:gd name="csX25" fmla="*/ 6939874 w 9838913"/>
              <a:gd name="csY25" fmla="*/ 1230868 h 1230868"/>
              <a:gd name="csX26" fmla="*/ 6549260 w 9838913"/>
              <a:gd name="csY26" fmla="*/ 1230868 h 1230868"/>
              <a:gd name="csX27" fmla="*/ 5781501 w 9838913"/>
              <a:gd name="csY27" fmla="*/ 1230868 h 1230868"/>
              <a:gd name="csX28" fmla="*/ 5108029 w 9838913"/>
              <a:gd name="csY28" fmla="*/ 1230868 h 1230868"/>
              <a:gd name="csX29" fmla="*/ 4434556 w 9838913"/>
              <a:gd name="csY29" fmla="*/ 1230868 h 1230868"/>
              <a:gd name="csX30" fmla="*/ 3761084 w 9838913"/>
              <a:gd name="csY30" fmla="*/ 1230868 h 1230868"/>
              <a:gd name="csX31" fmla="*/ 3087611 w 9838913"/>
              <a:gd name="csY31" fmla="*/ 1230868 h 1230868"/>
              <a:gd name="csX32" fmla="*/ 2225567 w 9838913"/>
              <a:gd name="csY32" fmla="*/ 1230868 h 1230868"/>
              <a:gd name="csX33" fmla="*/ 1457808 w 9838913"/>
              <a:gd name="csY33" fmla="*/ 1230868 h 1230868"/>
              <a:gd name="csX34" fmla="*/ 784335 w 9838913"/>
              <a:gd name="csY34" fmla="*/ 1230868 h 1230868"/>
              <a:gd name="csX35" fmla="*/ 205149 w 9838913"/>
              <a:gd name="csY35" fmla="*/ 1230868 h 1230868"/>
              <a:gd name="csX36" fmla="*/ 0 w 9838913"/>
              <a:gd name="csY36" fmla="*/ 1025719 h 1230868"/>
              <a:gd name="csX37" fmla="*/ 0 w 9838913"/>
              <a:gd name="csY37" fmla="*/ 623640 h 1230868"/>
              <a:gd name="csX38" fmla="*/ 0 w 9838913"/>
              <a:gd name="csY38" fmla="*/ 205149 h 123086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</a:cxnLst>
            <a:rect l="l" t="t" r="r" b="b"/>
            <a:pathLst>
              <a:path w="9838913" h="1230868" fill="none" extrusionOk="0">
                <a:moveTo>
                  <a:pt x="0" y="205149"/>
                </a:moveTo>
                <a:cubicBezTo>
                  <a:pt x="-9934" y="81478"/>
                  <a:pt x="108632" y="10089"/>
                  <a:pt x="205149" y="0"/>
                </a:cubicBezTo>
                <a:cubicBezTo>
                  <a:pt x="436409" y="9869"/>
                  <a:pt x="667846" y="-6555"/>
                  <a:pt x="784335" y="0"/>
                </a:cubicBezTo>
                <a:cubicBezTo>
                  <a:pt x="900824" y="6555"/>
                  <a:pt x="1049144" y="-8741"/>
                  <a:pt x="1269236" y="0"/>
                </a:cubicBezTo>
                <a:cubicBezTo>
                  <a:pt x="1489328" y="8741"/>
                  <a:pt x="1715292" y="23571"/>
                  <a:pt x="1848422" y="0"/>
                </a:cubicBezTo>
                <a:cubicBezTo>
                  <a:pt x="1981552" y="-23571"/>
                  <a:pt x="2281423" y="26565"/>
                  <a:pt x="2616181" y="0"/>
                </a:cubicBezTo>
                <a:cubicBezTo>
                  <a:pt x="2950939" y="-26565"/>
                  <a:pt x="3072391" y="5891"/>
                  <a:pt x="3195367" y="0"/>
                </a:cubicBezTo>
                <a:cubicBezTo>
                  <a:pt x="3318343" y="-5891"/>
                  <a:pt x="3580264" y="-18417"/>
                  <a:pt x="3680267" y="0"/>
                </a:cubicBezTo>
                <a:cubicBezTo>
                  <a:pt x="3780270" y="18417"/>
                  <a:pt x="4126097" y="25462"/>
                  <a:pt x="4259453" y="0"/>
                </a:cubicBezTo>
                <a:cubicBezTo>
                  <a:pt x="4392809" y="-25462"/>
                  <a:pt x="4789701" y="14299"/>
                  <a:pt x="5027212" y="0"/>
                </a:cubicBezTo>
                <a:cubicBezTo>
                  <a:pt x="5264723" y="-14299"/>
                  <a:pt x="5397192" y="-3812"/>
                  <a:pt x="5606398" y="0"/>
                </a:cubicBezTo>
                <a:cubicBezTo>
                  <a:pt x="5815604" y="3812"/>
                  <a:pt x="6120652" y="-5891"/>
                  <a:pt x="6374157" y="0"/>
                </a:cubicBezTo>
                <a:cubicBezTo>
                  <a:pt x="6627662" y="5891"/>
                  <a:pt x="6650962" y="-12957"/>
                  <a:pt x="6764771" y="0"/>
                </a:cubicBezTo>
                <a:cubicBezTo>
                  <a:pt x="6878580" y="12957"/>
                  <a:pt x="7159496" y="584"/>
                  <a:pt x="7343958" y="0"/>
                </a:cubicBezTo>
                <a:cubicBezTo>
                  <a:pt x="7528420" y="-584"/>
                  <a:pt x="7647785" y="-17292"/>
                  <a:pt x="7828858" y="0"/>
                </a:cubicBezTo>
                <a:cubicBezTo>
                  <a:pt x="8009931" y="17292"/>
                  <a:pt x="8124889" y="7821"/>
                  <a:pt x="8313758" y="0"/>
                </a:cubicBezTo>
                <a:cubicBezTo>
                  <a:pt x="8502627" y="-7821"/>
                  <a:pt x="8542639" y="6193"/>
                  <a:pt x="8704372" y="0"/>
                </a:cubicBezTo>
                <a:cubicBezTo>
                  <a:pt x="8866105" y="-6193"/>
                  <a:pt x="9190575" y="16865"/>
                  <a:pt x="9633764" y="0"/>
                </a:cubicBezTo>
                <a:cubicBezTo>
                  <a:pt x="9747635" y="-3441"/>
                  <a:pt x="9844699" y="78264"/>
                  <a:pt x="9838913" y="205149"/>
                </a:cubicBezTo>
                <a:cubicBezTo>
                  <a:pt x="9852062" y="371157"/>
                  <a:pt x="9836027" y="467834"/>
                  <a:pt x="9838913" y="623640"/>
                </a:cubicBezTo>
                <a:cubicBezTo>
                  <a:pt x="9841799" y="779446"/>
                  <a:pt x="9835937" y="913261"/>
                  <a:pt x="9838913" y="1025719"/>
                </a:cubicBezTo>
                <a:cubicBezTo>
                  <a:pt x="9840323" y="1142115"/>
                  <a:pt x="9745717" y="1233603"/>
                  <a:pt x="9633764" y="1230868"/>
                </a:cubicBezTo>
                <a:cubicBezTo>
                  <a:pt x="9375910" y="1248982"/>
                  <a:pt x="9283089" y="1212181"/>
                  <a:pt x="8960292" y="1230868"/>
                </a:cubicBezTo>
                <a:cubicBezTo>
                  <a:pt x="8637495" y="1249555"/>
                  <a:pt x="8487100" y="1249565"/>
                  <a:pt x="8286819" y="1230868"/>
                </a:cubicBezTo>
                <a:cubicBezTo>
                  <a:pt x="8086538" y="1212171"/>
                  <a:pt x="7891284" y="1207605"/>
                  <a:pt x="7707633" y="1230868"/>
                </a:cubicBezTo>
                <a:cubicBezTo>
                  <a:pt x="7523982" y="1254131"/>
                  <a:pt x="7178572" y="1194195"/>
                  <a:pt x="6939874" y="1230868"/>
                </a:cubicBezTo>
                <a:cubicBezTo>
                  <a:pt x="6701176" y="1267541"/>
                  <a:pt x="6655938" y="1215354"/>
                  <a:pt x="6549260" y="1230868"/>
                </a:cubicBezTo>
                <a:cubicBezTo>
                  <a:pt x="6442582" y="1246382"/>
                  <a:pt x="6007365" y="1252363"/>
                  <a:pt x="5781501" y="1230868"/>
                </a:cubicBezTo>
                <a:cubicBezTo>
                  <a:pt x="5555637" y="1209373"/>
                  <a:pt x="5245720" y="1250809"/>
                  <a:pt x="5108029" y="1230868"/>
                </a:cubicBezTo>
                <a:cubicBezTo>
                  <a:pt x="4970338" y="1210927"/>
                  <a:pt x="4656043" y="1255499"/>
                  <a:pt x="4434556" y="1230868"/>
                </a:cubicBezTo>
                <a:cubicBezTo>
                  <a:pt x="4213069" y="1206237"/>
                  <a:pt x="4042134" y="1220285"/>
                  <a:pt x="3761084" y="1230868"/>
                </a:cubicBezTo>
                <a:cubicBezTo>
                  <a:pt x="3480034" y="1241451"/>
                  <a:pt x="3277850" y="1227408"/>
                  <a:pt x="3087611" y="1230868"/>
                </a:cubicBezTo>
                <a:cubicBezTo>
                  <a:pt x="2897372" y="1234328"/>
                  <a:pt x="2471409" y="1193724"/>
                  <a:pt x="2225567" y="1230868"/>
                </a:cubicBezTo>
                <a:cubicBezTo>
                  <a:pt x="1979725" y="1268012"/>
                  <a:pt x="1797962" y="1210545"/>
                  <a:pt x="1457808" y="1230868"/>
                </a:cubicBezTo>
                <a:cubicBezTo>
                  <a:pt x="1117654" y="1251191"/>
                  <a:pt x="929134" y="1245214"/>
                  <a:pt x="784335" y="1230868"/>
                </a:cubicBezTo>
                <a:cubicBezTo>
                  <a:pt x="639536" y="1216522"/>
                  <a:pt x="401568" y="1230906"/>
                  <a:pt x="205149" y="1230868"/>
                </a:cubicBezTo>
                <a:cubicBezTo>
                  <a:pt x="98285" y="1255102"/>
                  <a:pt x="-2801" y="1136378"/>
                  <a:pt x="0" y="1025719"/>
                </a:cubicBezTo>
                <a:cubicBezTo>
                  <a:pt x="-6166" y="923171"/>
                  <a:pt x="-6094" y="755048"/>
                  <a:pt x="0" y="623640"/>
                </a:cubicBezTo>
                <a:cubicBezTo>
                  <a:pt x="6094" y="492232"/>
                  <a:pt x="16189" y="301736"/>
                  <a:pt x="0" y="205149"/>
                </a:cubicBezTo>
                <a:close/>
              </a:path>
              <a:path w="9838913" h="1230868" stroke="0" extrusionOk="0">
                <a:moveTo>
                  <a:pt x="0" y="205149"/>
                </a:moveTo>
                <a:cubicBezTo>
                  <a:pt x="19513" y="78401"/>
                  <a:pt x="88423" y="21189"/>
                  <a:pt x="205149" y="0"/>
                </a:cubicBezTo>
                <a:cubicBezTo>
                  <a:pt x="509386" y="31531"/>
                  <a:pt x="701178" y="-13635"/>
                  <a:pt x="972908" y="0"/>
                </a:cubicBezTo>
                <a:cubicBezTo>
                  <a:pt x="1244638" y="13635"/>
                  <a:pt x="1425247" y="27008"/>
                  <a:pt x="1740666" y="0"/>
                </a:cubicBezTo>
                <a:cubicBezTo>
                  <a:pt x="2056085" y="-27008"/>
                  <a:pt x="2420618" y="-3697"/>
                  <a:pt x="2602711" y="0"/>
                </a:cubicBezTo>
                <a:cubicBezTo>
                  <a:pt x="2784804" y="3697"/>
                  <a:pt x="2844353" y="-12241"/>
                  <a:pt x="2993325" y="0"/>
                </a:cubicBezTo>
                <a:cubicBezTo>
                  <a:pt x="3142297" y="12241"/>
                  <a:pt x="3274405" y="5348"/>
                  <a:pt x="3383939" y="0"/>
                </a:cubicBezTo>
                <a:cubicBezTo>
                  <a:pt x="3493473" y="-5348"/>
                  <a:pt x="3986005" y="21431"/>
                  <a:pt x="4245984" y="0"/>
                </a:cubicBezTo>
                <a:cubicBezTo>
                  <a:pt x="4505964" y="-21431"/>
                  <a:pt x="4699740" y="3653"/>
                  <a:pt x="4919457" y="0"/>
                </a:cubicBezTo>
                <a:cubicBezTo>
                  <a:pt x="5139174" y="-3653"/>
                  <a:pt x="5538448" y="-13147"/>
                  <a:pt x="5781501" y="0"/>
                </a:cubicBezTo>
                <a:cubicBezTo>
                  <a:pt x="6024554" y="13147"/>
                  <a:pt x="6080393" y="2608"/>
                  <a:pt x="6266401" y="0"/>
                </a:cubicBezTo>
                <a:cubicBezTo>
                  <a:pt x="6452409" y="-2608"/>
                  <a:pt x="6928370" y="-35246"/>
                  <a:pt x="7128446" y="0"/>
                </a:cubicBezTo>
                <a:cubicBezTo>
                  <a:pt x="7328522" y="35246"/>
                  <a:pt x="7403929" y="5089"/>
                  <a:pt x="7519060" y="0"/>
                </a:cubicBezTo>
                <a:cubicBezTo>
                  <a:pt x="7634191" y="-5089"/>
                  <a:pt x="8203956" y="36068"/>
                  <a:pt x="8381105" y="0"/>
                </a:cubicBezTo>
                <a:cubicBezTo>
                  <a:pt x="8558255" y="-36068"/>
                  <a:pt x="8746791" y="786"/>
                  <a:pt x="8866005" y="0"/>
                </a:cubicBezTo>
                <a:cubicBezTo>
                  <a:pt x="8985219" y="-786"/>
                  <a:pt x="9324667" y="-33568"/>
                  <a:pt x="9633764" y="0"/>
                </a:cubicBezTo>
                <a:cubicBezTo>
                  <a:pt x="9743149" y="-5474"/>
                  <a:pt x="9845400" y="64756"/>
                  <a:pt x="9838913" y="205149"/>
                </a:cubicBezTo>
                <a:cubicBezTo>
                  <a:pt x="9835421" y="370600"/>
                  <a:pt x="9827243" y="522857"/>
                  <a:pt x="9838913" y="607228"/>
                </a:cubicBezTo>
                <a:cubicBezTo>
                  <a:pt x="9850583" y="691599"/>
                  <a:pt x="9851130" y="887043"/>
                  <a:pt x="9838913" y="1025719"/>
                </a:cubicBezTo>
                <a:cubicBezTo>
                  <a:pt x="9848172" y="1124471"/>
                  <a:pt x="9736583" y="1235865"/>
                  <a:pt x="9633764" y="1230868"/>
                </a:cubicBezTo>
                <a:cubicBezTo>
                  <a:pt x="9484789" y="1214242"/>
                  <a:pt x="9330247" y="1221806"/>
                  <a:pt x="9243150" y="1230868"/>
                </a:cubicBezTo>
                <a:cubicBezTo>
                  <a:pt x="9156053" y="1239930"/>
                  <a:pt x="9015729" y="1229795"/>
                  <a:pt x="8852536" y="1230868"/>
                </a:cubicBezTo>
                <a:cubicBezTo>
                  <a:pt x="8689343" y="1231941"/>
                  <a:pt x="8268763" y="1260163"/>
                  <a:pt x="8084777" y="1230868"/>
                </a:cubicBezTo>
                <a:cubicBezTo>
                  <a:pt x="7900791" y="1201573"/>
                  <a:pt x="7510183" y="1263141"/>
                  <a:pt x="7317019" y="1230868"/>
                </a:cubicBezTo>
                <a:cubicBezTo>
                  <a:pt x="7123855" y="1198595"/>
                  <a:pt x="6641507" y="1212987"/>
                  <a:pt x="6454974" y="1230868"/>
                </a:cubicBezTo>
                <a:cubicBezTo>
                  <a:pt x="6268441" y="1248749"/>
                  <a:pt x="5997523" y="1231486"/>
                  <a:pt x="5781501" y="1230868"/>
                </a:cubicBezTo>
                <a:cubicBezTo>
                  <a:pt x="5565479" y="1230250"/>
                  <a:pt x="5342050" y="1213815"/>
                  <a:pt x="5013743" y="1230868"/>
                </a:cubicBezTo>
                <a:cubicBezTo>
                  <a:pt x="4685436" y="1247921"/>
                  <a:pt x="4609231" y="1245956"/>
                  <a:pt x="4245984" y="1230868"/>
                </a:cubicBezTo>
                <a:cubicBezTo>
                  <a:pt x="3882737" y="1215780"/>
                  <a:pt x="3878023" y="1208536"/>
                  <a:pt x="3761084" y="1230868"/>
                </a:cubicBezTo>
                <a:cubicBezTo>
                  <a:pt x="3644145" y="1253200"/>
                  <a:pt x="3343532" y="1249379"/>
                  <a:pt x="3087611" y="1230868"/>
                </a:cubicBezTo>
                <a:cubicBezTo>
                  <a:pt x="2831690" y="1212357"/>
                  <a:pt x="2492649" y="1205421"/>
                  <a:pt x="2319853" y="1230868"/>
                </a:cubicBezTo>
                <a:cubicBezTo>
                  <a:pt x="2147057" y="1256315"/>
                  <a:pt x="1979047" y="1215425"/>
                  <a:pt x="1646380" y="1230868"/>
                </a:cubicBezTo>
                <a:cubicBezTo>
                  <a:pt x="1313713" y="1246311"/>
                  <a:pt x="1279828" y="1245507"/>
                  <a:pt x="972908" y="1230868"/>
                </a:cubicBezTo>
                <a:cubicBezTo>
                  <a:pt x="665988" y="1216229"/>
                  <a:pt x="360283" y="1218973"/>
                  <a:pt x="205149" y="1230868"/>
                </a:cubicBezTo>
                <a:cubicBezTo>
                  <a:pt x="97952" y="1221397"/>
                  <a:pt x="-4976" y="1148018"/>
                  <a:pt x="0" y="1025719"/>
                </a:cubicBezTo>
                <a:cubicBezTo>
                  <a:pt x="-14457" y="901815"/>
                  <a:pt x="-13606" y="724357"/>
                  <a:pt x="0" y="615434"/>
                </a:cubicBezTo>
                <a:cubicBezTo>
                  <a:pt x="13606" y="506512"/>
                  <a:pt x="2595" y="314190"/>
                  <a:pt x="0" y="20514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817117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000000"/>
                </a:solidFill>
                <a:latin typeface="Poppins" pitchFamily="2" charset="77"/>
                <a:ea typeface="Segoe UI"/>
                <a:cs typeface="Poppins" pitchFamily="2" charset="77"/>
              </a:rPr>
              <a:t>A kangaroo is a </a:t>
            </a:r>
            <a:r>
              <a:rPr lang="en-GB" sz="2400" b="1" dirty="0">
                <a:solidFill>
                  <a:srgbClr val="000000"/>
                </a:solidFill>
                <a:latin typeface="Poppins" pitchFamily="2" charset="77"/>
                <a:ea typeface="Segoe UI"/>
                <a:cs typeface="Poppins" pitchFamily="2" charset="77"/>
              </a:rPr>
              <a:t>marsupial</a:t>
            </a:r>
            <a:r>
              <a:rPr lang="en-GB" sz="2400" dirty="0">
                <a:solidFill>
                  <a:srgbClr val="000000"/>
                </a:solidFill>
                <a:latin typeface="Poppins" pitchFamily="2" charset="77"/>
                <a:ea typeface="Segoe UI"/>
                <a:cs typeface="Poppins" pitchFamily="2" charset="77"/>
              </a:rPr>
              <a:t> and does not lay eggs. Kangaroos carry their young in a pouch on the front of their body.</a:t>
            </a:r>
            <a:r>
              <a:rPr lang="en-GB" sz="2800" dirty="0">
                <a:solidFill>
                  <a:srgbClr val="000000"/>
                </a:solidFill>
                <a:latin typeface="Poppins" pitchFamily="2" charset="77"/>
                <a:ea typeface="Segoe UI"/>
                <a:cs typeface="Poppins" pitchFamily="2" charset="77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758991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E0223E-F470-1181-134B-71667EFB1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oup of eggs in a hole&#10;&#10;AI-generated content may be incorrect.">
            <a:extLst>
              <a:ext uri="{FF2B5EF4-FFF2-40B4-BE49-F238E27FC236}">
                <a16:creationId xmlns:a16="http://schemas.microsoft.com/office/drawing/2014/main" id="{32BDDAAB-C001-0DAD-47BA-D6B81B32B5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758980" y="-2758980"/>
            <a:ext cx="6858001" cy="123759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0220019-C22A-4C21-617B-BC6228A78674}"/>
              </a:ext>
            </a:extLst>
          </p:cNvPr>
          <p:cNvGrpSpPr/>
          <p:nvPr/>
        </p:nvGrpSpPr>
        <p:grpSpPr>
          <a:xfrm>
            <a:off x="-809059" y="-879683"/>
            <a:ext cx="3889256" cy="3889256"/>
            <a:chOff x="-809059" y="-879683"/>
            <a:chExt cx="3889256" cy="3889256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F2BBB58-22BA-547A-1BD6-CFD4494168D9}"/>
                </a:ext>
              </a:extLst>
            </p:cNvPr>
            <p:cNvSpPr/>
            <p:nvPr/>
          </p:nvSpPr>
          <p:spPr>
            <a:xfrm>
              <a:off x="-809059" y="-879683"/>
              <a:ext cx="3889256" cy="3889256"/>
            </a:xfrm>
            <a:prstGeom prst="ellipse">
              <a:avLst/>
            </a:prstGeom>
            <a:solidFill>
              <a:srgbClr val="0B5AA2">
                <a:alpha val="9254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Graphic 18" descr="Thumbs Down with solid fill">
              <a:extLst>
                <a:ext uri="{FF2B5EF4-FFF2-40B4-BE49-F238E27FC236}">
                  <a16:creationId xmlns:a16="http://schemas.microsoft.com/office/drawing/2014/main" id="{A4BA08F8-E782-F546-D992-EB5EB529148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 flipH="1">
              <a:off x="542083" y="404813"/>
              <a:ext cx="1538831" cy="153883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5DA1788-623F-3149-7275-3986A3EE8F1D}"/>
                </a:ext>
              </a:extLst>
            </p:cNvPr>
            <p:cNvSpPr txBox="1"/>
            <p:nvPr/>
          </p:nvSpPr>
          <p:spPr>
            <a:xfrm>
              <a:off x="-228600" y="1943644"/>
              <a:ext cx="3080197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Egg!</a:t>
              </a:r>
            </a:p>
          </p:txBody>
        </p:sp>
      </p:grp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A80A878-9239-4CB6-8A1B-46A4656F5971}"/>
              </a:ext>
            </a:extLst>
          </p:cNvPr>
          <p:cNvSpPr/>
          <p:nvPr/>
        </p:nvSpPr>
        <p:spPr>
          <a:xfrm>
            <a:off x="5128591" y="5321300"/>
            <a:ext cx="6791236" cy="1230868"/>
          </a:xfrm>
          <a:custGeom>
            <a:avLst/>
            <a:gdLst>
              <a:gd name="csX0" fmla="*/ 0 w 6791236"/>
              <a:gd name="csY0" fmla="*/ 205149 h 1230868"/>
              <a:gd name="csX1" fmla="*/ 205149 w 6791236"/>
              <a:gd name="csY1" fmla="*/ 0 h 1230868"/>
              <a:gd name="csX2" fmla="*/ 843243 w 6791236"/>
              <a:gd name="csY2" fmla="*/ 0 h 1230868"/>
              <a:gd name="csX3" fmla="*/ 1481337 w 6791236"/>
              <a:gd name="csY3" fmla="*/ 0 h 1230868"/>
              <a:gd name="csX4" fmla="*/ 2183240 w 6791236"/>
              <a:gd name="csY4" fmla="*/ 0 h 1230868"/>
              <a:gd name="csX5" fmla="*/ 2757524 w 6791236"/>
              <a:gd name="csY5" fmla="*/ 0 h 1230868"/>
              <a:gd name="csX6" fmla="*/ 3331809 w 6791236"/>
              <a:gd name="csY6" fmla="*/ 0 h 1230868"/>
              <a:gd name="csX7" fmla="*/ 3778474 w 6791236"/>
              <a:gd name="csY7" fmla="*/ 0 h 1230868"/>
              <a:gd name="csX8" fmla="*/ 4225140 w 6791236"/>
              <a:gd name="csY8" fmla="*/ 0 h 1230868"/>
              <a:gd name="csX9" fmla="*/ 4990853 w 6791236"/>
              <a:gd name="csY9" fmla="*/ 0 h 1230868"/>
              <a:gd name="csX10" fmla="*/ 5692756 w 6791236"/>
              <a:gd name="csY10" fmla="*/ 0 h 1230868"/>
              <a:gd name="csX11" fmla="*/ 6586087 w 6791236"/>
              <a:gd name="csY11" fmla="*/ 0 h 1230868"/>
              <a:gd name="csX12" fmla="*/ 6791236 w 6791236"/>
              <a:gd name="csY12" fmla="*/ 205149 h 1230868"/>
              <a:gd name="csX13" fmla="*/ 6791236 w 6791236"/>
              <a:gd name="csY13" fmla="*/ 623640 h 1230868"/>
              <a:gd name="csX14" fmla="*/ 6791236 w 6791236"/>
              <a:gd name="csY14" fmla="*/ 1025719 h 1230868"/>
              <a:gd name="csX15" fmla="*/ 6586087 w 6791236"/>
              <a:gd name="csY15" fmla="*/ 1230868 h 1230868"/>
              <a:gd name="csX16" fmla="*/ 5947993 w 6791236"/>
              <a:gd name="csY16" fmla="*/ 1230868 h 1230868"/>
              <a:gd name="csX17" fmla="*/ 5246090 w 6791236"/>
              <a:gd name="csY17" fmla="*/ 1230868 h 1230868"/>
              <a:gd name="csX18" fmla="*/ 4799424 w 6791236"/>
              <a:gd name="csY18" fmla="*/ 1230868 h 1230868"/>
              <a:gd name="csX19" fmla="*/ 4225140 w 6791236"/>
              <a:gd name="csY19" fmla="*/ 1230868 h 1230868"/>
              <a:gd name="csX20" fmla="*/ 3714665 w 6791236"/>
              <a:gd name="csY20" fmla="*/ 1230868 h 1230868"/>
              <a:gd name="csX21" fmla="*/ 3204190 w 6791236"/>
              <a:gd name="csY21" fmla="*/ 1230868 h 1230868"/>
              <a:gd name="csX22" fmla="*/ 2757524 w 6791236"/>
              <a:gd name="csY22" fmla="*/ 1230868 h 1230868"/>
              <a:gd name="csX23" fmla="*/ 2310859 w 6791236"/>
              <a:gd name="csY23" fmla="*/ 1230868 h 1230868"/>
              <a:gd name="csX24" fmla="*/ 1672765 w 6791236"/>
              <a:gd name="csY24" fmla="*/ 1230868 h 1230868"/>
              <a:gd name="csX25" fmla="*/ 970862 w 6791236"/>
              <a:gd name="csY25" fmla="*/ 1230868 h 1230868"/>
              <a:gd name="csX26" fmla="*/ 205149 w 6791236"/>
              <a:gd name="csY26" fmla="*/ 1230868 h 1230868"/>
              <a:gd name="csX27" fmla="*/ 0 w 6791236"/>
              <a:gd name="csY27" fmla="*/ 1025719 h 1230868"/>
              <a:gd name="csX28" fmla="*/ 0 w 6791236"/>
              <a:gd name="csY28" fmla="*/ 623640 h 1230868"/>
              <a:gd name="csX29" fmla="*/ 0 w 6791236"/>
              <a:gd name="csY29" fmla="*/ 205149 h 123086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</a:cxnLst>
            <a:rect l="l" t="t" r="r" b="b"/>
            <a:pathLst>
              <a:path w="6791236" h="1230868" fill="none" extrusionOk="0">
                <a:moveTo>
                  <a:pt x="0" y="205149"/>
                </a:moveTo>
                <a:cubicBezTo>
                  <a:pt x="2496" y="82886"/>
                  <a:pt x="77784" y="15253"/>
                  <a:pt x="205149" y="0"/>
                </a:cubicBezTo>
                <a:cubicBezTo>
                  <a:pt x="360359" y="22617"/>
                  <a:pt x="640939" y="31654"/>
                  <a:pt x="843243" y="0"/>
                </a:cubicBezTo>
                <a:cubicBezTo>
                  <a:pt x="1045547" y="-31654"/>
                  <a:pt x="1276489" y="-15811"/>
                  <a:pt x="1481337" y="0"/>
                </a:cubicBezTo>
                <a:cubicBezTo>
                  <a:pt x="1686185" y="15811"/>
                  <a:pt x="2019835" y="10961"/>
                  <a:pt x="2183240" y="0"/>
                </a:cubicBezTo>
                <a:cubicBezTo>
                  <a:pt x="2346645" y="-10961"/>
                  <a:pt x="2563462" y="-13435"/>
                  <a:pt x="2757524" y="0"/>
                </a:cubicBezTo>
                <a:cubicBezTo>
                  <a:pt x="2951586" y="13435"/>
                  <a:pt x="3123914" y="26989"/>
                  <a:pt x="3331809" y="0"/>
                </a:cubicBezTo>
                <a:cubicBezTo>
                  <a:pt x="3539705" y="-26989"/>
                  <a:pt x="3596387" y="-4635"/>
                  <a:pt x="3778474" y="0"/>
                </a:cubicBezTo>
                <a:cubicBezTo>
                  <a:pt x="3960562" y="4635"/>
                  <a:pt x="4090106" y="14845"/>
                  <a:pt x="4225140" y="0"/>
                </a:cubicBezTo>
                <a:cubicBezTo>
                  <a:pt x="4360174" y="-14845"/>
                  <a:pt x="4766771" y="25239"/>
                  <a:pt x="4990853" y="0"/>
                </a:cubicBezTo>
                <a:cubicBezTo>
                  <a:pt x="5214935" y="-25239"/>
                  <a:pt x="5455488" y="32089"/>
                  <a:pt x="5692756" y="0"/>
                </a:cubicBezTo>
                <a:cubicBezTo>
                  <a:pt x="5930024" y="-32089"/>
                  <a:pt x="6344887" y="-6260"/>
                  <a:pt x="6586087" y="0"/>
                </a:cubicBezTo>
                <a:cubicBezTo>
                  <a:pt x="6713256" y="-6288"/>
                  <a:pt x="6784852" y="98697"/>
                  <a:pt x="6791236" y="205149"/>
                </a:cubicBezTo>
                <a:cubicBezTo>
                  <a:pt x="6810659" y="392436"/>
                  <a:pt x="6803610" y="507454"/>
                  <a:pt x="6791236" y="623640"/>
                </a:cubicBezTo>
                <a:cubicBezTo>
                  <a:pt x="6778862" y="739826"/>
                  <a:pt x="6795718" y="862564"/>
                  <a:pt x="6791236" y="1025719"/>
                </a:cubicBezTo>
                <a:cubicBezTo>
                  <a:pt x="6786615" y="1157538"/>
                  <a:pt x="6693148" y="1245866"/>
                  <a:pt x="6586087" y="1230868"/>
                </a:cubicBezTo>
                <a:cubicBezTo>
                  <a:pt x="6338570" y="1254170"/>
                  <a:pt x="6091247" y="1229896"/>
                  <a:pt x="5947993" y="1230868"/>
                </a:cubicBezTo>
                <a:cubicBezTo>
                  <a:pt x="5804739" y="1231840"/>
                  <a:pt x="5422137" y="1238207"/>
                  <a:pt x="5246090" y="1230868"/>
                </a:cubicBezTo>
                <a:cubicBezTo>
                  <a:pt x="5070043" y="1223529"/>
                  <a:pt x="4929449" y="1233703"/>
                  <a:pt x="4799424" y="1230868"/>
                </a:cubicBezTo>
                <a:cubicBezTo>
                  <a:pt x="4669399" y="1228033"/>
                  <a:pt x="4413003" y="1220457"/>
                  <a:pt x="4225140" y="1230868"/>
                </a:cubicBezTo>
                <a:cubicBezTo>
                  <a:pt x="4037277" y="1241279"/>
                  <a:pt x="3912787" y="1235866"/>
                  <a:pt x="3714665" y="1230868"/>
                </a:cubicBezTo>
                <a:cubicBezTo>
                  <a:pt x="3516544" y="1225870"/>
                  <a:pt x="3380770" y="1251108"/>
                  <a:pt x="3204190" y="1230868"/>
                </a:cubicBezTo>
                <a:cubicBezTo>
                  <a:pt x="3027610" y="1210628"/>
                  <a:pt x="2860825" y="1209503"/>
                  <a:pt x="2757524" y="1230868"/>
                </a:cubicBezTo>
                <a:cubicBezTo>
                  <a:pt x="2654223" y="1252233"/>
                  <a:pt x="2401857" y="1245578"/>
                  <a:pt x="2310859" y="1230868"/>
                </a:cubicBezTo>
                <a:cubicBezTo>
                  <a:pt x="2219861" y="1216158"/>
                  <a:pt x="1959784" y="1244185"/>
                  <a:pt x="1672765" y="1230868"/>
                </a:cubicBezTo>
                <a:cubicBezTo>
                  <a:pt x="1385746" y="1217551"/>
                  <a:pt x="1274306" y="1241531"/>
                  <a:pt x="970862" y="1230868"/>
                </a:cubicBezTo>
                <a:cubicBezTo>
                  <a:pt x="667418" y="1220205"/>
                  <a:pt x="566204" y="1217730"/>
                  <a:pt x="205149" y="1230868"/>
                </a:cubicBezTo>
                <a:cubicBezTo>
                  <a:pt x="69873" y="1217658"/>
                  <a:pt x="13238" y="1130859"/>
                  <a:pt x="0" y="1025719"/>
                </a:cubicBezTo>
                <a:cubicBezTo>
                  <a:pt x="14083" y="875219"/>
                  <a:pt x="1351" y="751285"/>
                  <a:pt x="0" y="623640"/>
                </a:cubicBezTo>
                <a:cubicBezTo>
                  <a:pt x="-1351" y="495995"/>
                  <a:pt x="-7432" y="380905"/>
                  <a:pt x="0" y="205149"/>
                </a:cubicBezTo>
                <a:close/>
              </a:path>
              <a:path w="6791236" h="1230868" stroke="0" extrusionOk="0">
                <a:moveTo>
                  <a:pt x="0" y="205149"/>
                </a:moveTo>
                <a:cubicBezTo>
                  <a:pt x="19513" y="78401"/>
                  <a:pt x="88423" y="21189"/>
                  <a:pt x="205149" y="0"/>
                </a:cubicBezTo>
                <a:cubicBezTo>
                  <a:pt x="544625" y="-9286"/>
                  <a:pt x="726881" y="-1772"/>
                  <a:pt x="907052" y="0"/>
                </a:cubicBezTo>
                <a:cubicBezTo>
                  <a:pt x="1087223" y="1772"/>
                  <a:pt x="1337386" y="22154"/>
                  <a:pt x="1608955" y="0"/>
                </a:cubicBezTo>
                <a:cubicBezTo>
                  <a:pt x="1880524" y="-22154"/>
                  <a:pt x="2182117" y="35536"/>
                  <a:pt x="2374668" y="0"/>
                </a:cubicBezTo>
                <a:cubicBezTo>
                  <a:pt x="2567219" y="-35536"/>
                  <a:pt x="2642905" y="-21047"/>
                  <a:pt x="2821334" y="0"/>
                </a:cubicBezTo>
                <a:cubicBezTo>
                  <a:pt x="2999763" y="21047"/>
                  <a:pt x="3051904" y="6769"/>
                  <a:pt x="3267999" y="0"/>
                </a:cubicBezTo>
                <a:cubicBezTo>
                  <a:pt x="3484094" y="-6769"/>
                  <a:pt x="3852967" y="-659"/>
                  <a:pt x="4033712" y="0"/>
                </a:cubicBezTo>
                <a:cubicBezTo>
                  <a:pt x="4214457" y="659"/>
                  <a:pt x="4400825" y="-31551"/>
                  <a:pt x="4671806" y="0"/>
                </a:cubicBezTo>
                <a:cubicBezTo>
                  <a:pt x="4942787" y="31551"/>
                  <a:pt x="5274541" y="-26952"/>
                  <a:pt x="5437518" y="0"/>
                </a:cubicBezTo>
                <a:cubicBezTo>
                  <a:pt x="5600495" y="26952"/>
                  <a:pt x="5810385" y="4509"/>
                  <a:pt x="5947993" y="0"/>
                </a:cubicBezTo>
                <a:cubicBezTo>
                  <a:pt x="6085602" y="-4509"/>
                  <a:pt x="6446426" y="-31503"/>
                  <a:pt x="6586087" y="0"/>
                </a:cubicBezTo>
                <a:cubicBezTo>
                  <a:pt x="6715100" y="4723"/>
                  <a:pt x="6800582" y="86314"/>
                  <a:pt x="6791236" y="205149"/>
                </a:cubicBezTo>
                <a:cubicBezTo>
                  <a:pt x="6783927" y="407272"/>
                  <a:pt x="6792501" y="438672"/>
                  <a:pt x="6791236" y="631845"/>
                </a:cubicBezTo>
                <a:cubicBezTo>
                  <a:pt x="6789971" y="825018"/>
                  <a:pt x="6799227" y="910657"/>
                  <a:pt x="6791236" y="1025719"/>
                </a:cubicBezTo>
                <a:cubicBezTo>
                  <a:pt x="6787320" y="1133546"/>
                  <a:pt x="6705875" y="1203776"/>
                  <a:pt x="6586087" y="1230868"/>
                </a:cubicBezTo>
                <a:cubicBezTo>
                  <a:pt x="6424739" y="1231465"/>
                  <a:pt x="6163690" y="1214845"/>
                  <a:pt x="6011803" y="1230868"/>
                </a:cubicBezTo>
                <a:cubicBezTo>
                  <a:pt x="5859916" y="1246891"/>
                  <a:pt x="5597409" y="1240708"/>
                  <a:pt x="5309899" y="1230868"/>
                </a:cubicBezTo>
                <a:cubicBezTo>
                  <a:pt x="5022389" y="1221028"/>
                  <a:pt x="4982306" y="1219790"/>
                  <a:pt x="4735615" y="1230868"/>
                </a:cubicBezTo>
                <a:cubicBezTo>
                  <a:pt x="4488924" y="1241946"/>
                  <a:pt x="4313426" y="1257232"/>
                  <a:pt x="4161331" y="1230868"/>
                </a:cubicBezTo>
                <a:cubicBezTo>
                  <a:pt x="4009236" y="1204504"/>
                  <a:pt x="3912203" y="1229782"/>
                  <a:pt x="3714665" y="1230868"/>
                </a:cubicBezTo>
                <a:cubicBezTo>
                  <a:pt x="3517127" y="1231954"/>
                  <a:pt x="3421873" y="1246818"/>
                  <a:pt x="3267999" y="1230868"/>
                </a:cubicBezTo>
                <a:cubicBezTo>
                  <a:pt x="3114125" y="1214918"/>
                  <a:pt x="2755165" y="1251000"/>
                  <a:pt x="2566096" y="1230868"/>
                </a:cubicBezTo>
                <a:cubicBezTo>
                  <a:pt x="2377027" y="1210736"/>
                  <a:pt x="2021747" y="1245778"/>
                  <a:pt x="1864193" y="1230868"/>
                </a:cubicBezTo>
                <a:cubicBezTo>
                  <a:pt x="1706639" y="1215958"/>
                  <a:pt x="1292462" y="1258448"/>
                  <a:pt x="1098480" y="1230868"/>
                </a:cubicBezTo>
                <a:cubicBezTo>
                  <a:pt x="904498" y="1203288"/>
                  <a:pt x="584914" y="1234171"/>
                  <a:pt x="205149" y="1230868"/>
                </a:cubicBezTo>
                <a:cubicBezTo>
                  <a:pt x="83616" y="1251941"/>
                  <a:pt x="1400" y="1136257"/>
                  <a:pt x="0" y="1025719"/>
                </a:cubicBezTo>
                <a:cubicBezTo>
                  <a:pt x="20045" y="929357"/>
                  <a:pt x="9577" y="778738"/>
                  <a:pt x="0" y="615434"/>
                </a:cubicBezTo>
                <a:cubicBezTo>
                  <a:pt x="-9577" y="452130"/>
                  <a:pt x="-15122" y="400310"/>
                  <a:pt x="0" y="20514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817117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A platypus is a </a:t>
            </a:r>
            <a:r>
              <a:rPr lang="en-GB" sz="2400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mammal</a:t>
            </a:r>
            <a:r>
              <a:rPr lang="en-GB" sz="2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that lays eggs.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AC6BC6D7-A654-FFA8-0C92-A4ACEC023C41}"/>
              </a:ext>
            </a:extLst>
          </p:cNvPr>
          <p:cNvSpPr/>
          <p:nvPr/>
        </p:nvSpPr>
        <p:spPr>
          <a:xfrm>
            <a:off x="8806070" y="177559"/>
            <a:ext cx="3385930" cy="3082475"/>
          </a:xfrm>
          <a:custGeom>
            <a:avLst/>
            <a:gdLst>
              <a:gd name="csX0" fmla="*/ 0 w 3385930"/>
              <a:gd name="csY0" fmla="*/ 1541238 h 3082475"/>
              <a:gd name="csX1" fmla="*/ 1541238 w 3385930"/>
              <a:gd name="csY1" fmla="*/ 0 h 3082475"/>
              <a:gd name="csX2" fmla="*/ 1844693 w 3385930"/>
              <a:gd name="csY2" fmla="*/ 0 h 3082475"/>
              <a:gd name="csX3" fmla="*/ 3385931 w 3385930"/>
              <a:gd name="csY3" fmla="*/ 1541238 h 3082475"/>
              <a:gd name="csX4" fmla="*/ 3385930 w 3385930"/>
              <a:gd name="csY4" fmla="*/ 1541238 h 3082475"/>
              <a:gd name="csX5" fmla="*/ 1844692 w 3385930"/>
              <a:gd name="csY5" fmla="*/ 3082476 h 3082475"/>
              <a:gd name="csX6" fmla="*/ 1541238 w 3385930"/>
              <a:gd name="csY6" fmla="*/ 3082475 h 3082475"/>
              <a:gd name="csX7" fmla="*/ 0 w 3385930"/>
              <a:gd name="csY7" fmla="*/ 1541237 h 3082475"/>
              <a:gd name="csX8" fmla="*/ 0 w 3385930"/>
              <a:gd name="csY8" fmla="*/ 1541238 h 30824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3385930" h="3082475" fill="none" extrusionOk="0">
                <a:moveTo>
                  <a:pt x="0" y="1541238"/>
                </a:moveTo>
                <a:cubicBezTo>
                  <a:pt x="50291" y="649827"/>
                  <a:pt x="836021" y="13207"/>
                  <a:pt x="1541238" y="0"/>
                </a:cubicBezTo>
                <a:cubicBezTo>
                  <a:pt x="1605874" y="14701"/>
                  <a:pt x="1774686" y="-10358"/>
                  <a:pt x="1844693" y="0"/>
                </a:cubicBezTo>
                <a:cubicBezTo>
                  <a:pt x="2719865" y="-19371"/>
                  <a:pt x="3463739" y="689399"/>
                  <a:pt x="3385931" y="1541238"/>
                </a:cubicBezTo>
                <a:lnTo>
                  <a:pt x="3385930" y="1541238"/>
                </a:lnTo>
                <a:cubicBezTo>
                  <a:pt x="3415538" y="2364557"/>
                  <a:pt x="2631982" y="3105054"/>
                  <a:pt x="1844692" y="3082476"/>
                </a:cubicBezTo>
                <a:cubicBezTo>
                  <a:pt x="1782268" y="3086577"/>
                  <a:pt x="1692209" y="3071922"/>
                  <a:pt x="1541238" y="3082475"/>
                </a:cubicBezTo>
                <a:cubicBezTo>
                  <a:pt x="635058" y="3005622"/>
                  <a:pt x="7517" y="2361046"/>
                  <a:pt x="0" y="1541237"/>
                </a:cubicBezTo>
                <a:lnTo>
                  <a:pt x="0" y="1541238"/>
                </a:lnTo>
                <a:close/>
              </a:path>
              <a:path w="3385930" h="3082475" stroke="0" extrusionOk="0">
                <a:moveTo>
                  <a:pt x="0" y="1541238"/>
                </a:moveTo>
                <a:cubicBezTo>
                  <a:pt x="62294" y="647107"/>
                  <a:pt x="674438" y="96500"/>
                  <a:pt x="1541238" y="0"/>
                </a:cubicBezTo>
                <a:cubicBezTo>
                  <a:pt x="1640271" y="6897"/>
                  <a:pt x="1716850" y="-14207"/>
                  <a:pt x="1844693" y="0"/>
                </a:cubicBezTo>
                <a:cubicBezTo>
                  <a:pt x="2670946" y="-26017"/>
                  <a:pt x="3321975" y="807514"/>
                  <a:pt x="3385931" y="1541238"/>
                </a:cubicBezTo>
                <a:lnTo>
                  <a:pt x="3385930" y="1541238"/>
                </a:lnTo>
                <a:cubicBezTo>
                  <a:pt x="3418520" y="2334708"/>
                  <a:pt x="2714451" y="3168883"/>
                  <a:pt x="1844692" y="3082476"/>
                </a:cubicBezTo>
                <a:cubicBezTo>
                  <a:pt x="1752340" y="3080769"/>
                  <a:pt x="1645618" y="3068017"/>
                  <a:pt x="1541238" y="3082475"/>
                </a:cubicBezTo>
                <a:cubicBezTo>
                  <a:pt x="751645" y="3095166"/>
                  <a:pt x="-3845" y="2484995"/>
                  <a:pt x="0" y="1541237"/>
                </a:cubicBezTo>
                <a:lnTo>
                  <a:pt x="0" y="1541238"/>
                </a:lnTo>
                <a:close/>
              </a:path>
            </a:pathLst>
          </a:custGeom>
          <a:solidFill>
            <a:srgbClr val="FFF2F0"/>
          </a:solidFill>
          <a:ln>
            <a:solidFill>
              <a:srgbClr val="EE3F33"/>
            </a:solidFill>
            <a:extLst>
              <a:ext uri="{C807C97D-BFC1-408E-A445-0C87EB9F89A2}">
                <ask:lineSketchStyleProps xmlns:ask="http://schemas.microsoft.com/office/drawing/2018/sketchyshapes" sd="481711788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Can you remember the name of the other mammal that lays eggs? </a:t>
            </a:r>
          </a:p>
        </p:txBody>
      </p:sp>
    </p:spTree>
    <p:extLst>
      <p:ext uri="{BB962C8B-B14F-4D97-AF65-F5344CB8AC3E}">
        <p14:creationId xmlns:p14="http://schemas.microsoft.com/office/powerpoint/2010/main" val="29693440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3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A1C1BA-7663-328A-76FA-FF9E1F43A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ladybug and eggs on a tree&#10;&#10;AI-generated content may be incorrect.">
            <a:extLst>
              <a:ext uri="{FF2B5EF4-FFF2-40B4-BE49-F238E27FC236}">
                <a16:creationId xmlns:a16="http://schemas.microsoft.com/office/drawing/2014/main" id="{F364F918-2A15-8574-0B2B-C91BF1A28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6999" y="-2667001"/>
            <a:ext cx="6858002" cy="12192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903CAB7-3A47-A193-01C5-79A086FB8DEF}"/>
              </a:ext>
            </a:extLst>
          </p:cNvPr>
          <p:cNvGrpSpPr/>
          <p:nvPr/>
        </p:nvGrpSpPr>
        <p:grpSpPr>
          <a:xfrm>
            <a:off x="-809059" y="-879683"/>
            <a:ext cx="3889256" cy="3889256"/>
            <a:chOff x="-809059" y="-879683"/>
            <a:chExt cx="3889256" cy="388925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E55E1BF-03C9-931A-ABE6-12598988CC31}"/>
                </a:ext>
              </a:extLst>
            </p:cNvPr>
            <p:cNvSpPr/>
            <p:nvPr/>
          </p:nvSpPr>
          <p:spPr>
            <a:xfrm>
              <a:off x="-809059" y="-879683"/>
              <a:ext cx="3889256" cy="3889256"/>
            </a:xfrm>
            <a:prstGeom prst="ellipse">
              <a:avLst/>
            </a:prstGeom>
            <a:solidFill>
              <a:srgbClr val="0B5AA2">
                <a:alpha val="9254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Graphic 15" descr="Thumbs Down with solid fill">
              <a:extLst>
                <a:ext uri="{FF2B5EF4-FFF2-40B4-BE49-F238E27FC236}">
                  <a16:creationId xmlns:a16="http://schemas.microsoft.com/office/drawing/2014/main" id="{B2B7F335-76D0-4FA9-34E5-9869F60E39D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 flipH="1">
              <a:off x="542083" y="404813"/>
              <a:ext cx="1538831" cy="153883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C15896A-8373-D42B-C0E8-F6E58B8C0230}"/>
                </a:ext>
              </a:extLst>
            </p:cNvPr>
            <p:cNvSpPr txBox="1"/>
            <p:nvPr/>
          </p:nvSpPr>
          <p:spPr>
            <a:xfrm>
              <a:off x="-228600" y="1943644"/>
              <a:ext cx="3080197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Egg!</a:t>
              </a:r>
            </a:p>
          </p:txBody>
        </p:sp>
      </p:grp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C11F3F8-B83B-1DA4-F3BA-4D6AD2ED4430}"/>
              </a:ext>
            </a:extLst>
          </p:cNvPr>
          <p:cNvSpPr/>
          <p:nvPr/>
        </p:nvSpPr>
        <p:spPr>
          <a:xfrm>
            <a:off x="5128591" y="5321300"/>
            <a:ext cx="6791236" cy="1230868"/>
          </a:xfrm>
          <a:custGeom>
            <a:avLst/>
            <a:gdLst>
              <a:gd name="csX0" fmla="*/ 0 w 6791236"/>
              <a:gd name="csY0" fmla="*/ 205149 h 1230868"/>
              <a:gd name="csX1" fmla="*/ 205149 w 6791236"/>
              <a:gd name="csY1" fmla="*/ 0 h 1230868"/>
              <a:gd name="csX2" fmla="*/ 843243 w 6791236"/>
              <a:gd name="csY2" fmla="*/ 0 h 1230868"/>
              <a:gd name="csX3" fmla="*/ 1481337 w 6791236"/>
              <a:gd name="csY3" fmla="*/ 0 h 1230868"/>
              <a:gd name="csX4" fmla="*/ 2183240 w 6791236"/>
              <a:gd name="csY4" fmla="*/ 0 h 1230868"/>
              <a:gd name="csX5" fmla="*/ 2757524 w 6791236"/>
              <a:gd name="csY5" fmla="*/ 0 h 1230868"/>
              <a:gd name="csX6" fmla="*/ 3331809 w 6791236"/>
              <a:gd name="csY6" fmla="*/ 0 h 1230868"/>
              <a:gd name="csX7" fmla="*/ 3778474 w 6791236"/>
              <a:gd name="csY7" fmla="*/ 0 h 1230868"/>
              <a:gd name="csX8" fmla="*/ 4225140 w 6791236"/>
              <a:gd name="csY8" fmla="*/ 0 h 1230868"/>
              <a:gd name="csX9" fmla="*/ 4990853 w 6791236"/>
              <a:gd name="csY9" fmla="*/ 0 h 1230868"/>
              <a:gd name="csX10" fmla="*/ 5692756 w 6791236"/>
              <a:gd name="csY10" fmla="*/ 0 h 1230868"/>
              <a:gd name="csX11" fmla="*/ 6586087 w 6791236"/>
              <a:gd name="csY11" fmla="*/ 0 h 1230868"/>
              <a:gd name="csX12" fmla="*/ 6791236 w 6791236"/>
              <a:gd name="csY12" fmla="*/ 205149 h 1230868"/>
              <a:gd name="csX13" fmla="*/ 6791236 w 6791236"/>
              <a:gd name="csY13" fmla="*/ 623640 h 1230868"/>
              <a:gd name="csX14" fmla="*/ 6791236 w 6791236"/>
              <a:gd name="csY14" fmla="*/ 1025719 h 1230868"/>
              <a:gd name="csX15" fmla="*/ 6586087 w 6791236"/>
              <a:gd name="csY15" fmla="*/ 1230868 h 1230868"/>
              <a:gd name="csX16" fmla="*/ 5947993 w 6791236"/>
              <a:gd name="csY16" fmla="*/ 1230868 h 1230868"/>
              <a:gd name="csX17" fmla="*/ 5246090 w 6791236"/>
              <a:gd name="csY17" fmla="*/ 1230868 h 1230868"/>
              <a:gd name="csX18" fmla="*/ 4799424 w 6791236"/>
              <a:gd name="csY18" fmla="*/ 1230868 h 1230868"/>
              <a:gd name="csX19" fmla="*/ 4225140 w 6791236"/>
              <a:gd name="csY19" fmla="*/ 1230868 h 1230868"/>
              <a:gd name="csX20" fmla="*/ 3714665 w 6791236"/>
              <a:gd name="csY20" fmla="*/ 1230868 h 1230868"/>
              <a:gd name="csX21" fmla="*/ 3204190 w 6791236"/>
              <a:gd name="csY21" fmla="*/ 1230868 h 1230868"/>
              <a:gd name="csX22" fmla="*/ 2757524 w 6791236"/>
              <a:gd name="csY22" fmla="*/ 1230868 h 1230868"/>
              <a:gd name="csX23" fmla="*/ 2310859 w 6791236"/>
              <a:gd name="csY23" fmla="*/ 1230868 h 1230868"/>
              <a:gd name="csX24" fmla="*/ 1672765 w 6791236"/>
              <a:gd name="csY24" fmla="*/ 1230868 h 1230868"/>
              <a:gd name="csX25" fmla="*/ 970862 w 6791236"/>
              <a:gd name="csY25" fmla="*/ 1230868 h 1230868"/>
              <a:gd name="csX26" fmla="*/ 205149 w 6791236"/>
              <a:gd name="csY26" fmla="*/ 1230868 h 1230868"/>
              <a:gd name="csX27" fmla="*/ 0 w 6791236"/>
              <a:gd name="csY27" fmla="*/ 1025719 h 1230868"/>
              <a:gd name="csX28" fmla="*/ 0 w 6791236"/>
              <a:gd name="csY28" fmla="*/ 623640 h 1230868"/>
              <a:gd name="csX29" fmla="*/ 0 w 6791236"/>
              <a:gd name="csY29" fmla="*/ 205149 h 123086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</a:cxnLst>
            <a:rect l="l" t="t" r="r" b="b"/>
            <a:pathLst>
              <a:path w="6791236" h="1230868" fill="none" extrusionOk="0">
                <a:moveTo>
                  <a:pt x="0" y="205149"/>
                </a:moveTo>
                <a:cubicBezTo>
                  <a:pt x="2496" y="82886"/>
                  <a:pt x="77784" y="15253"/>
                  <a:pt x="205149" y="0"/>
                </a:cubicBezTo>
                <a:cubicBezTo>
                  <a:pt x="360359" y="22617"/>
                  <a:pt x="640939" y="31654"/>
                  <a:pt x="843243" y="0"/>
                </a:cubicBezTo>
                <a:cubicBezTo>
                  <a:pt x="1045547" y="-31654"/>
                  <a:pt x="1276489" y="-15811"/>
                  <a:pt x="1481337" y="0"/>
                </a:cubicBezTo>
                <a:cubicBezTo>
                  <a:pt x="1686185" y="15811"/>
                  <a:pt x="2019835" y="10961"/>
                  <a:pt x="2183240" y="0"/>
                </a:cubicBezTo>
                <a:cubicBezTo>
                  <a:pt x="2346645" y="-10961"/>
                  <a:pt x="2563462" y="-13435"/>
                  <a:pt x="2757524" y="0"/>
                </a:cubicBezTo>
                <a:cubicBezTo>
                  <a:pt x="2951586" y="13435"/>
                  <a:pt x="3123914" y="26989"/>
                  <a:pt x="3331809" y="0"/>
                </a:cubicBezTo>
                <a:cubicBezTo>
                  <a:pt x="3539705" y="-26989"/>
                  <a:pt x="3596387" y="-4635"/>
                  <a:pt x="3778474" y="0"/>
                </a:cubicBezTo>
                <a:cubicBezTo>
                  <a:pt x="3960562" y="4635"/>
                  <a:pt x="4090106" y="14845"/>
                  <a:pt x="4225140" y="0"/>
                </a:cubicBezTo>
                <a:cubicBezTo>
                  <a:pt x="4360174" y="-14845"/>
                  <a:pt x="4766771" y="25239"/>
                  <a:pt x="4990853" y="0"/>
                </a:cubicBezTo>
                <a:cubicBezTo>
                  <a:pt x="5214935" y="-25239"/>
                  <a:pt x="5455488" y="32089"/>
                  <a:pt x="5692756" y="0"/>
                </a:cubicBezTo>
                <a:cubicBezTo>
                  <a:pt x="5930024" y="-32089"/>
                  <a:pt x="6344887" y="-6260"/>
                  <a:pt x="6586087" y="0"/>
                </a:cubicBezTo>
                <a:cubicBezTo>
                  <a:pt x="6713256" y="-6288"/>
                  <a:pt x="6784852" y="98697"/>
                  <a:pt x="6791236" y="205149"/>
                </a:cubicBezTo>
                <a:cubicBezTo>
                  <a:pt x="6810659" y="392436"/>
                  <a:pt x="6803610" y="507454"/>
                  <a:pt x="6791236" y="623640"/>
                </a:cubicBezTo>
                <a:cubicBezTo>
                  <a:pt x="6778862" y="739826"/>
                  <a:pt x="6795718" y="862564"/>
                  <a:pt x="6791236" y="1025719"/>
                </a:cubicBezTo>
                <a:cubicBezTo>
                  <a:pt x="6786615" y="1157538"/>
                  <a:pt x="6693148" y="1245866"/>
                  <a:pt x="6586087" y="1230868"/>
                </a:cubicBezTo>
                <a:cubicBezTo>
                  <a:pt x="6338570" y="1254170"/>
                  <a:pt x="6091247" y="1229896"/>
                  <a:pt x="5947993" y="1230868"/>
                </a:cubicBezTo>
                <a:cubicBezTo>
                  <a:pt x="5804739" y="1231840"/>
                  <a:pt x="5422137" y="1238207"/>
                  <a:pt x="5246090" y="1230868"/>
                </a:cubicBezTo>
                <a:cubicBezTo>
                  <a:pt x="5070043" y="1223529"/>
                  <a:pt x="4929449" y="1233703"/>
                  <a:pt x="4799424" y="1230868"/>
                </a:cubicBezTo>
                <a:cubicBezTo>
                  <a:pt x="4669399" y="1228033"/>
                  <a:pt x="4413003" y="1220457"/>
                  <a:pt x="4225140" y="1230868"/>
                </a:cubicBezTo>
                <a:cubicBezTo>
                  <a:pt x="4037277" y="1241279"/>
                  <a:pt x="3912787" y="1235866"/>
                  <a:pt x="3714665" y="1230868"/>
                </a:cubicBezTo>
                <a:cubicBezTo>
                  <a:pt x="3516544" y="1225870"/>
                  <a:pt x="3380770" y="1251108"/>
                  <a:pt x="3204190" y="1230868"/>
                </a:cubicBezTo>
                <a:cubicBezTo>
                  <a:pt x="3027610" y="1210628"/>
                  <a:pt x="2860825" y="1209503"/>
                  <a:pt x="2757524" y="1230868"/>
                </a:cubicBezTo>
                <a:cubicBezTo>
                  <a:pt x="2654223" y="1252233"/>
                  <a:pt x="2401857" y="1245578"/>
                  <a:pt x="2310859" y="1230868"/>
                </a:cubicBezTo>
                <a:cubicBezTo>
                  <a:pt x="2219861" y="1216158"/>
                  <a:pt x="1959784" y="1244185"/>
                  <a:pt x="1672765" y="1230868"/>
                </a:cubicBezTo>
                <a:cubicBezTo>
                  <a:pt x="1385746" y="1217551"/>
                  <a:pt x="1274306" y="1241531"/>
                  <a:pt x="970862" y="1230868"/>
                </a:cubicBezTo>
                <a:cubicBezTo>
                  <a:pt x="667418" y="1220205"/>
                  <a:pt x="566204" y="1217730"/>
                  <a:pt x="205149" y="1230868"/>
                </a:cubicBezTo>
                <a:cubicBezTo>
                  <a:pt x="69873" y="1217658"/>
                  <a:pt x="13238" y="1130859"/>
                  <a:pt x="0" y="1025719"/>
                </a:cubicBezTo>
                <a:cubicBezTo>
                  <a:pt x="14083" y="875219"/>
                  <a:pt x="1351" y="751285"/>
                  <a:pt x="0" y="623640"/>
                </a:cubicBezTo>
                <a:cubicBezTo>
                  <a:pt x="-1351" y="495995"/>
                  <a:pt x="-7432" y="380905"/>
                  <a:pt x="0" y="205149"/>
                </a:cubicBezTo>
                <a:close/>
              </a:path>
              <a:path w="6791236" h="1230868" stroke="0" extrusionOk="0">
                <a:moveTo>
                  <a:pt x="0" y="205149"/>
                </a:moveTo>
                <a:cubicBezTo>
                  <a:pt x="19513" y="78401"/>
                  <a:pt x="88423" y="21189"/>
                  <a:pt x="205149" y="0"/>
                </a:cubicBezTo>
                <a:cubicBezTo>
                  <a:pt x="544625" y="-9286"/>
                  <a:pt x="726881" y="-1772"/>
                  <a:pt x="907052" y="0"/>
                </a:cubicBezTo>
                <a:cubicBezTo>
                  <a:pt x="1087223" y="1772"/>
                  <a:pt x="1337386" y="22154"/>
                  <a:pt x="1608955" y="0"/>
                </a:cubicBezTo>
                <a:cubicBezTo>
                  <a:pt x="1880524" y="-22154"/>
                  <a:pt x="2182117" y="35536"/>
                  <a:pt x="2374668" y="0"/>
                </a:cubicBezTo>
                <a:cubicBezTo>
                  <a:pt x="2567219" y="-35536"/>
                  <a:pt x="2642905" y="-21047"/>
                  <a:pt x="2821334" y="0"/>
                </a:cubicBezTo>
                <a:cubicBezTo>
                  <a:pt x="2999763" y="21047"/>
                  <a:pt x="3051904" y="6769"/>
                  <a:pt x="3267999" y="0"/>
                </a:cubicBezTo>
                <a:cubicBezTo>
                  <a:pt x="3484094" y="-6769"/>
                  <a:pt x="3852967" y="-659"/>
                  <a:pt x="4033712" y="0"/>
                </a:cubicBezTo>
                <a:cubicBezTo>
                  <a:pt x="4214457" y="659"/>
                  <a:pt x="4400825" y="-31551"/>
                  <a:pt x="4671806" y="0"/>
                </a:cubicBezTo>
                <a:cubicBezTo>
                  <a:pt x="4942787" y="31551"/>
                  <a:pt x="5274541" y="-26952"/>
                  <a:pt x="5437518" y="0"/>
                </a:cubicBezTo>
                <a:cubicBezTo>
                  <a:pt x="5600495" y="26952"/>
                  <a:pt x="5810385" y="4509"/>
                  <a:pt x="5947993" y="0"/>
                </a:cubicBezTo>
                <a:cubicBezTo>
                  <a:pt x="6085602" y="-4509"/>
                  <a:pt x="6446426" y="-31503"/>
                  <a:pt x="6586087" y="0"/>
                </a:cubicBezTo>
                <a:cubicBezTo>
                  <a:pt x="6715100" y="4723"/>
                  <a:pt x="6800582" y="86314"/>
                  <a:pt x="6791236" y="205149"/>
                </a:cubicBezTo>
                <a:cubicBezTo>
                  <a:pt x="6783927" y="407272"/>
                  <a:pt x="6792501" y="438672"/>
                  <a:pt x="6791236" y="631845"/>
                </a:cubicBezTo>
                <a:cubicBezTo>
                  <a:pt x="6789971" y="825018"/>
                  <a:pt x="6799227" y="910657"/>
                  <a:pt x="6791236" y="1025719"/>
                </a:cubicBezTo>
                <a:cubicBezTo>
                  <a:pt x="6787320" y="1133546"/>
                  <a:pt x="6705875" y="1203776"/>
                  <a:pt x="6586087" y="1230868"/>
                </a:cubicBezTo>
                <a:cubicBezTo>
                  <a:pt x="6424739" y="1231465"/>
                  <a:pt x="6163690" y="1214845"/>
                  <a:pt x="6011803" y="1230868"/>
                </a:cubicBezTo>
                <a:cubicBezTo>
                  <a:pt x="5859916" y="1246891"/>
                  <a:pt x="5597409" y="1240708"/>
                  <a:pt x="5309899" y="1230868"/>
                </a:cubicBezTo>
                <a:cubicBezTo>
                  <a:pt x="5022389" y="1221028"/>
                  <a:pt x="4982306" y="1219790"/>
                  <a:pt x="4735615" y="1230868"/>
                </a:cubicBezTo>
                <a:cubicBezTo>
                  <a:pt x="4488924" y="1241946"/>
                  <a:pt x="4313426" y="1257232"/>
                  <a:pt x="4161331" y="1230868"/>
                </a:cubicBezTo>
                <a:cubicBezTo>
                  <a:pt x="4009236" y="1204504"/>
                  <a:pt x="3912203" y="1229782"/>
                  <a:pt x="3714665" y="1230868"/>
                </a:cubicBezTo>
                <a:cubicBezTo>
                  <a:pt x="3517127" y="1231954"/>
                  <a:pt x="3421873" y="1246818"/>
                  <a:pt x="3267999" y="1230868"/>
                </a:cubicBezTo>
                <a:cubicBezTo>
                  <a:pt x="3114125" y="1214918"/>
                  <a:pt x="2755165" y="1251000"/>
                  <a:pt x="2566096" y="1230868"/>
                </a:cubicBezTo>
                <a:cubicBezTo>
                  <a:pt x="2377027" y="1210736"/>
                  <a:pt x="2021747" y="1245778"/>
                  <a:pt x="1864193" y="1230868"/>
                </a:cubicBezTo>
                <a:cubicBezTo>
                  <a:pt x="1706639" y="1215958"/>
                  <a:pt x="1292462" y="1258448"/>
                  <a:pt x="1098480" y="1230868"/>
                </a:cubicBezTo>
                <a:cubicBezTo>
                  <a:pt x="904498" y="1203288"/>
                  <a:pt x="584914" y="1234171"/>
                  <a:pt x="205149" y="1230868"/>
                </a:cubicBezTo>
                <a:cubicBezTo>
                  <a:pt x="83616" y="1251941"/>
                  <a:pt x="1400" y="1136257"/>
                  <a:pt x="0" y="1025719"/>
                </a:cubicBezTo>
                <a:cubicBezTo>
                  <a:pt x="20045" y="929357"/>
                  <a:pt x="9577" y="778738"/>
                  <a:pt x="0" y="615434"/>
                </a:cubicBezTo>
                <a:cubicBezTo>
                  <a:pt x="-9577" y="452130"/>
                  <a:pt x="-15122" y="400310"/>
                  <a:pt x="0" y="20514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817117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A ladybird is an </a:t>
            </a:r>
            <a:r>
              <a:rPr lang="en-GB" sz="2400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insect</a:t>
            </a:r>
            <a:r>
              <a:rPr lang="en-GB" sz="2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that lays eggs. </a:t>
            </a:r>
          </a:p>
        </p:txBody>
      </p:sp>
    </p:spTree>
    <p:extLst>
      <p:ext uri="{BB962C8B-B14F-4D97-AF65-F5344CB8AC3E}">
        <p14:creationId xmlns:p14="http://schemas.microsoft.com/office/powerpoint/2010/main" val="37816534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54A27F-EA7A-89C8-23A2-E70FA5299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111265BC-56FB-2E50-30F3-99A4D7290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59630" y="-2674369"/>
            <a:ext cx="6875797" cy="12188946"/>
          </a:xfrm>
          <a:prstGeom prst="rect">
            <a:avLst/>
          </a:prstGeom>
        </p:spPr>
      </p:pic>
      <p:pic>
        <p:nvPicPr>
          <p:cNvPr id="16" name="Picture 15" descr="A person holding a baby&#10;&#10;AI-generated content may be incorrect.">
            <a:extLst>
              <a:ext uri="{FF2B5EF4-FFF2-40B4-BE49-F238E27FC236}">
                <a16:creationId xmlns:a16="http://schemas.microsoft.com/office/drawing/2014/main" id="{08AC00DA-1D58-4D2F-D950-11338C8DF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055" y="0"/>
            <a:ext cx="1219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29F6D56-4CF0-BE20-02DB-E1DE529FAA43}"/>
              </a:ext>
            </a:extLst>
          </p:cNvPr>
          <p:cNvGrpSpPr/>
          <p:nvPr/>
        </p:nvGrpSpPr>
        <p:grpSpPr>
          <a:xfrm>
            <a:off x="-809059" y="-879683"/>
            <a:ext cx="3889256" cy="3889256"/>
            <a:chOff x="-809059" y="-879683"/>
            <a:chExt cx="3889256" cy="3889256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B24E92C-0E7A-48F3-847B-9A5037CEF58E}"/>
                </a:ext>
              </a:extLst>
            </p:cNvPr>
            <p:cNvSpPr/>
            <p:nvPr/>
          </p:nvSpPr>
          <p:spPr>
            <a:xfrm>
              <a:off x="-809059" y="-879683"/>
              <a:ext cx="3889256" cy="3889256"/>
            </a:xfrm>
            <a:prstGeom prst="ellipse">
              <a:avLst/>
            </a:prstGeom>
            <a:solidFill>
              <a:srgbClr val="0B5AA2">
                <a:alpha val="9254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Graphic 18" descr="Thumbs Down with solid fill">
              <a:extLst>
                <a:ext uri="{FF2B5EF4-FFF2-40B4-BE49-F238E27FC236}">
                  <a16:creationId xmlns:a16="http://schemas.microsoft.com/office/drawing/2014/main" id="{EAE55232-B602-9A4D-475D-7F524DE38EC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2083" y="404813"/>
              <a:ext cx="1538831" cy="153883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809AB71-7F18-659E-55F6-903174219DBC}"/>
                </a:ext>
              </a:extLst>
            </p:cNvPr>
            <p:cNvSpPr txBox="1"/>
            <p:nvPr/>
          </p:nvSpPr>
          <p:spPr>
            <a:xfrm>
              <a:off x="-228600" y="1943644"/>
              <a:ext cx="3080197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Not egg!</a:t>
              </a:r>
            </a:p>
          </p:txBody>
        </p:sp>
      </p:grp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6A6B47D4-F8A3-D705-B010-527A8619D14A}"/>
              </a:ext>
            </a:extLst>
          </p:cNvPr>
          <p:cNvSpPr/>
          <p:nvPr/>
        </p:nvSpPr>
        <p:spPr>
          <a:xfrm>
            <a:off x="4532243" y="5321300"/>
            <a:ext cx="7387584" cy="1230868"/>
          </a:xfrm>
          <a:custGeom>
            <a:avLst/>
            <a:gdLst>
              <a:gd name="csX0" fmla="*/ 0 w 7387584"/>
              <a:gd name="csY0" fmla="*/ 205149 h 1230868"/>
              <a:gd name="csX1" fmla="*/ 205149 w 7387584"/>
              <a:gd name="csY1" fmla="*/ 0 h 1230868"/>
              <a:gd name="csX2" fmla="*/ 902878 w 7387584"/>
              <a:gd name="csY2" fmla="*/ 0 h 1230868"/>
              <a:gd name="csX3" fmla="*/ 1600606 w 7387584"/>
              <a:gd name="csY3" fmla="*/ 0 h 1230868"/>
              <a:gd name="csX4" fmla="*/ 2368108 w 7387584"/>
              <a:gd name="csY4" fmla="*/ 0 h 1230868"/>
              <a:gd name="csX5" fmla="*/ 2996063 w 7387584"/>
              <a:gd name="csY5" fmla="*/ 0 h 1230868"/>
              <a:gd name="csX6" fmla="*/ 3624019 w 7387584"/>
              <a:gd name="csY6" fmla="*/ 0 h 1230868"/>
              <a:gd name="csX7" fmla="*/ 4112429 w 7387584"/>
              <a:gd name="csY7" fmla="*/ 0 h 1230868"/>
              <a:gd name="csX8" fmla="*/ 4600839 w 7387584"/>
              <a:gd name="csY8" fmla="*/ 0 h 1230868"/>
              <a:gd name="csX9" fmla="*/ 5438114 w 7387584"/>
              <a:gd name="csY9" fmla="*/ 0 h 1230868"/>
              <a:gd name="csX10" fmla="*/ 6205615 w 7387584"/>
              <a:gd name="csY10" fmla="*/ 0 h 1230868"/>
              <a:gd name="csX11" fmla="*/ 7182435 w 7387584"/>
              <a:gd name="csY11" fmla="*/ 0 h 1230868"/>
              <a:gd name="csX12" fmla="*/ 7387584 w 7387584"/>
              <a:gd name="csY12" fmla="*/ 205149 h 1230868"/>
              <a:gd name="csX13" fmla="*/ 7387584 w 7387584"/>
              <a:gd name="csY13" fmla="*/ 623640 h 1230868"/>
              <a:gd name="csX14" fmla="*/ 7387584 w 7387584"/>
              <a:gd name="csY14" fmla="*/ 1025719 h 1230868"/>
              <a:gd name="csX15" fmla="*/ 7182435 w 7387584"/>
              <a:gd name="csY15" fmla="*/ 1230868 h 1230868"/>
              <a:gd name="csX16" fmla="*/ 6484706 w 7387584"/>
              <a:gd name="csY16" fmla="*/ 1230868 h 1230868"/>
              <a:gd name="csX17" fmla="*/ 5717205 w 7387584"/>
              <a:gd name="csY17" fmla="*/ 1230868 h 1230868"/>
              <a:gd name="csX18" fmla="*/ 5228795 w 7387584"/>
              <a:gd name="csY18" fmla="*/ 1230868 h 1230868"/>
              <a:gd name="csX19" fmla="*/ 4600839 w 7387584"/>
              <a:gd name="csY19" fmla="*/ 1230868 h 1230868"/>
              <a:gd name="csX20" fmla="*/ 4042656 w 7387584"/>
              <a:gd name="csY20" fmla="*/ 1230868 h 1230868"/>
              <a:gd name="csX21" fmla="*/ 3484473 w 7387584"/>
              <a:gd name="csY21" fmla="*/ 1230868 h 1230868"/>
              <a:gd name="csX22" fmla="*/ 2996063 w 7387584"/>
              <a:gd name="csY22" fmla="*/ 1230868 h 1230868"/>
              <a:gd name="csX23" fmla="*/ 2507653 w 7387584"/>
              <a:gd name="csY23" fmla="*/ 1230868 h 1230868"/>
              <a:gd name="csX24" fmla="*/ 1809925 w 7387584"/>
              <a:gd name="csY24" fmla="*/ 1230868 h 1230868"/>
              <a:gd name="csX25" fmla="*/ 1042423 w 7387584"/>
              <a:gd name="csY25" fmla="*/ 1230868 h 1230868"/>
              <a:gd name="csX26" fmla="*/ 205149 w 7387584"/>
              <a:gd name="csY26" fmla="*/ 1230868 h 1230868"/>
              <a:gd name="csX27" fmla="*/ 0 w 7387584"/>
              <a:gd name="csY27" fmla="*/ 1025719 h 1230868"/>
              <a:gd name="csX28" fmla="*/ 0 w 7387584"/>
              <a:gd name="csY28" fmla="*/ 623640 h 1230868"/>
              <a:gd name="csX29" fmla="*/ 0 w 7387584"/>
              <a:gd name="csY29" fmla="*/ 205149 h 123086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</a:cxnLst>
            <a:rect l="l" t="t" r="r" b="b"/>
            <a:pathLst>
              <a:path w="7387584" h="1230868" fill="none" extrusionOk="0">
                <a:moveTo>
                  <a:pt x="0" y="205149"/>
                </a:moveTo>
                <a:cubicBezTo>
                  <a:pt x="2496" y="82886"/>
                  <a:pt x="77784" y="15253"/>
                  <a:pt x="205149" y="0"/>
                </a:cubicBezTo>
                <a:cubicBezTo>
                  <a:pt x="509392" y="11846"/>
                  <a:pt x="587648" y="-4942"/>
                  <a:pt x="902878" y="0"/>
                </a:cubicBezTo>
                <a:cubicBezTo>
                  <a:pt x="1218108" y="4942"/>
                  <a:pt x="1400687" y="24575"/>
                  <a:pt x="1600606" y="0"/>
                </a:cubicBezTo>
                <a:cubicBezTo>
                  <a:pt x="1800525" y="-24575"/>
                  <a:pt x="2063278" y="33615"/>
                  <a:pt x="2368108" y="0"/>
                </a:cubicBezTo>
                <a:cubicBezTo>
                  <a:pt x="2672938" y="-33615"/>
                  <a:pt x="2813313" y="-27836"/>
                  <a:pt x="2996063" y="0"/>
                </a:cubicBezTo>
                <a:cubicBezTo>
                  <a:pt x="3178813" y="27836"/>
                  <a:pt x="3365902" y="-10565"/>
                  <a:pt x="3624019" y="0"/>
                </a:cubicBezTo>
                <a:cubicBezTo>
                  <a:pt x="3882136" y="10565"/>
                  <a:pt x="3929661" y="1350"/>
                  <a:pt x="4112429" y="0"/>
                </a:cubicBezTo>
                <a:cubicBezTo>
                  <a:pt x="4295197" y="-1350"/>
                  <a:pt x="4386228" y="16227"/>
                  <a:pt x="4600839" y="0"/>
                </a:cubicBezTo>
                <a:cubicBezTo>
                  <a:pt x="4815450" y="-16227"/>
                  <a:pt x="5190134" y="-39199"/>
                  <a:pt x="5438114" y="0"/>
                </a:cubicBezTo>
                <a:cubicBezTo>
                  <a:pt x="5686094" y="39199"/>
                  <a:pt x="5894142" y="-5279"/>
                  <a:pt x="6205615" y="0"/>
                </a:cubicBezTo>
                <a:cubicBezTo>
                  <a:pt x="6517088" y="5279"/>
                  <a:pt x="6772452" y="-20871"/>
                  <a:pt x="7182435" y="0"/>
                </a:cubicBezTo>
                <a:cubicBezTo>
                  <a:pt x="7309604" y="-6288"/>
                  <a:pt x="7381200" y="98697"/>
                  <a:pt x="7387584" y="205149"/>
                </a:cubicBezTo>
                <a:cubicBezTo>
                  <a:pt x="7407007" y="392436"/>
                  <a:pt x="7399958" y="507454"/>
                  <a:pt x="7387584" y="623640"/>
                </a:cubicBezTo>
                <a:cubicBezTo>
                  <a:pt x="7375210" y="739826"/>
                  <a:pt x="7392066" y="862564"/>
                  <a:pt x="7387584" y="1025719"/>
                </a:cubicBezTo>
                <a:cubicBezTo>
                  <a:pt x="7382963" y="1157538"/>
                  <a:pt x="7289496" y="1245866"/>
                  <a:pt x="7182435" y="1230868"/>
                </a:cubicBezTo>
                <a:cubicBezTo>
                  <a:pt x="6935380" y="1219826"/>
                  <a:pt x="6744708" y="1199049"/>
                  <a:pt x="6484706" y="1230868"/>
                </a:cubicBezTo>
                <a:cubicBezTo>
                  <a:pt x="6224704" y="1262687"/>
                  <a:pt x="6025312" y="1224789"/>
                  <a:pt x="5717205" y="1230868"/>
                </a:cubicBezTo>
                <a:cubicBezTo>
                  <a:pt x="5409098" y="1236947"/>
                  <a:pt x="5338985" y="1229935"/>
                  <a:pt x="5228795" y="1230868"/>
                </a:cubicBezTo>
                <a:cubicBezTo>
                  <a:pt x="5118605" y="1231802"/>
                  <a:pt x="4876042" y="1200856"/>
                  <a:pt x="4600839" y="1230868"/>
                </a:cubicBezTo>
                <a:cubicBezTo>
                  <a:pt x="4325636" y="1260880"/>
                  <a:pt x="4310313" y="1235505"/>
                  <a:pt x="4042656" y="1230868"/>
                </a:cubicBezTo>
                <a:cubicBezTo>
                  <a:pt x="3774999" y="1226231"/>
                  <a:pt x="3731415" y="1212326"/>
                  <a:pt x="3484473" y="1230868"/>
                </a:cubicBezTo>
                <a:cubicBezTo>
                  <a:pt x="3237531" y="1249410"/>
                  <a:pt x="3200452" y="1213976"/>
                  <a:pt x="2996063" y="1230868"/>
                </a:cubicBezTo>
                <a:cubicBezTo>
                  <a:pt x="2791674" y="1247761"/>
                  <a:pt x="2612045" y="1230991"/>
                  <a:pt x="2507653" y="1230868"/>
                </a:cubicBezTo>
                <a:cubicBezTo>
                  <a:pt x="2403261" y="1230746"/>
                  <a:pt x="1993761" y="1221165"/>
                  <a:pt x="1809925" y="1230868"/>
                </a:cubicBezTo>
                <a:cubicBezTo>
                  <a:pt x="1626089" y="1240571"/>
                  <a:pt x="1253848" y="1215751"/>
                  <a:pt x="1042423" y="1230868"/>
                </a:cubicBezTo>
                <a:cubicBezTo>
                  <a:pt x="830998" y="1245985"/>
                  <a:pt x="467531" y="1208602"/>
                  <a:pt x="205149" y="1230868"/>
                </a:cubicBezTo>
                <a:cubicBezTo>
                  <a:pt x="69873" y="1217658"/>
                  <a:pt x="13238" y="1130859"/>
                  <a:pt x="0" y="1025719"/>
                </a:cubicBezTo>
                <a:cubicBezTo>
                  <a:pt x="14083" y="875219"/>
                  <a:pt x="1351" y="751285"/>
                  <a:pt x="0" y="623640"/>
                </a:cubicBezTo>
                <a:cubicBezTo>
                  <a:pt x="-1351" y="495995"/>
                  <a:pt x="-7432" y="380905"/>
                  <a:pt x="0" y="205149"/>
                </a:cubicBezTo>
                <a:close/>
              </a:path>
              <a:path w="7387584" h="1230868" stroke="0" extrusionOk="0">
                <a:moveTo>
                  <a:pt x="0" y="205149"/>
                </a:moveTo>
                <a:cubicBezTo>
                  <a:pt x="19513" y="78401"/>
                  <a:pt x="88423" y="21189"/>
                  <a:pt x="205149" y="0"/>
                </a:cubicBezTo>
                <a:cubicBezTo>
                  <a:pt x="382208" y="8913"/>
                  <a:pt x="757191" y="-17409"/>
                  <a:pt x="972650" y="0"/>
                </a:cubicBezTo>
                <a:cubicBezTo>
                  <a:pt x="1188109" y="17409"/>
                  <a:pt x="1380230" y="13028"/>
                  <a:pt x="1740152" y="0"/>
                </a:cubicBezTo>
                <a:cubicBezTo>
                  <a:pt x="2100074" y="-13028"/>
                  <a:pt x="2194384" y="-11471"/>
                  <a:pt x="2577426" y="0"/>
                </a:cubicBezTo>
                <a:cubicBezTo>
                  <a:pt x="2960468" y="11471"/>
                  <a:pt x="2868839" y="-2187"/>
                  <a:pt x="3065836" y="0"/>
                </a:cubicBezTo>
                <a:cubicBezTo>
                  <a:pt x="3262833" y="2187"/>
                  <a:pt x="3333608" y="9866"/>
                  <a:pt x="3554246" y="0"/>
                </a:cubicBezTo>
                <a:cubicBezTo>
                  <a:pt x="3774884" y="-9866"/>
                  <a:pt x="4063635" y="19194"/>
                  <a:pt x="4391521" y="0"/>
                </a:cubicBezTo>
                <a:cubicBezTo>
                  <a:pt x="4719407" y="-19194"/>
                  <a:pt x="4942948" y="22759"/>
                  <a:pt x="5089249" y="0"/>
                </a:cubicBezTo>
                <a:cubicBezTo>
                  <a:pt x="5235550" y="-22759"/>
                  <a:pt x="5619869" y="-1230"/>
                  <a:pt x="5926524" y="0"/>
                </a:cubicBezTo>
                <a:cubicBezTo>
                  <a:pt x="6233180" y="1230"/>
                  <a:pt x="6312937" y="-26914"/>
                  <a:pt x="6484706" y="0"/>
                </a:cubicBezTo>
                <a:cubicBezTo>
                  <a:pt x="6656475" y="26914"/>
                  <a:pt x="6972608" y="-1891"/>
                  <a:pt x="7182435" y="0"/>
                </a:cubicBezTo>
                <a:cubicBezTo>
                  <a:pt x="7311448" y="4723"/>
                  <a:pt x="7396930" y="86314"/>
                  <a:pt x="7387584" y="205149"/>
                </a:cubicBezTo>
                <a:cubicBezTo>
                  <a:pt x="7380275" y="407272"/>
                  <a:pt x="7388849" y="438672"/>
                  <a:pt x="7387584" y="631845"/>
                </a:cubicBezTo>
                <a:cubicBezTo>
                  <a:pt x="7386319" y="825018"/>
                  <a:pt x="7395575" y="910657"/>
                  <a:pt x="7387584" y="1025719"/>
                </a:cubicBezTo>
                <a:cubicBezTo>
                  <a:pt x="7383668" y="1133546"/>
                  <a:pt x="7302223" y="1203776"/>
                  <a:pt x="7182435" y="1230868"/>
                </a:cubicBezTo>
                <a:cubicBezTo>
                  <a:pt x="7039546" y="1242581"/>
                  <a:pt x="6863146" y="1236517"/>
                  <a:pt x="6554479" y="1230868"/>
                </a:cubicBezTo>
                <a:cubicBezTo>
                  <a:pt x="6245812" y="1225219"/>
                  <a:pt x="6036689" y="1225070"/>
                  <a:pt x="5786978" y="1230868"/>
                </a:cubicBezTo>
                <a:cubicBezTo>
                  <a:pt x="5537267" y="1236666"/>
                  <a:pt x="5310405" y="1245145"/>
                  <a:pt x="5159022" y="1230868"/>
                </a:cubicBezTo>
                <a:cubicBezTo>
                  <a:pt x="5007639" y="1216591"/>
                  <a:pt x="4827652" y="1216436"/>
                  <a:pt x="4531066" y="1230868"/>
                </a:cubicBezTo>
                <a:cubicBezTo>
                  <a:pt x="4234480" y="1245300"/>
                  <a:pt x="4155402" y="1233552"/>
                  <a:pt x="4042656" y="1230868"/>
                </a:cubicBezTo>
                <a:cubicBezTo>
                  <a:pt x="3929910" y="1228185"/>
                  <a:pt x="3686726" y="1226925"/>
                  <a:pt x="3554246" y="1230868"/>
                </a:cubicBezTo>
                <a:cubicBezTo>
                  <a:pt x="3421766" y="1234812"/>
                  <a:pt x="3146282" y="1224135"/>
                  <a:pt x="2786745" y="1230868"/>
                </a:cubicBezTo>
                <a:cubicBezTo>
                  <a:pt x="2427208" y="1237601"/>
                  <a:pt x="2264892" y="1247025"/>
                  <a:pt x="2019243" y="1230868"/>
                </a:cubicBezTo>
                <a:cubicBezTo>
                  <a:pt x="1773594" y="1214711"/>
                  <a:pt x="1586855" y="1251164"/>
                  <a:pt x="1181969" y="1230868"/>
                </a:cubicBezTo>
                <a:cubicBezTo>
                  <a:pt x="777083" y="1210572"/>
                  <a:pt x="623719" y="1193422"/>
                  <a:pt x="205149" y="1230868"/>
                </a:cubicBezTo>
                <a:cubicBezTo>
                  <a:pt x="83616" y="1251941"/>
                  <a:pt x="1400" y="1136257"/>
                  <a:pt x="0" y="1025719"/>
                </a:cubicBezTo>
                <a:cubicBezTo>
                  <a:pt x="20045" y="929357"/>
                  <a:pt x="9577" y="778738"/>
                  <a:pt x="0" y="615434"/>
                </a:cubicBezTo>
                <a:cubicBezTo>
                  <a:pt x="-9577" y="452130"/>
                  <a:pt x="-15122" y="400310"/>
                  <a:pt x="0" y="20514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817117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Humans are </a:t>
            </a:r>
            <a:r>
              <a:rPr lang="en-GB" sz="2400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mammals</a:t>
            </a:r>
            <a:r>
              <a:rPr lang="en-GB" sz="2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that do not lay eggs. </a:t>
            </a:r>
            <a:r>
              <a:rPr lang="en-GB" sz="2400" dirty="0">
                <a:solidFill>
                  <a:schemeClr val="tx1"/>
                </a:solidFill>
                <a:latin typeface="Poppins" pitchFamily="2" charset="77"/>
                <a:ea typeface="Bradley Hand ITC"/>
                <a:cs typeface="Poppins" pitchFamily="2" charset="77"/>
              </a:rPr>
              <a:t>​</a:t>
            </a:r>
            <a:endParaRPr lang="en-GB" sz="2400" dirty="0">
              <a:solidFill>
                <a:schemeClr val="tx1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375623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A0E459-7762-EDA6-C9D3-FC6C0C879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white eggs on the ground&#10;&#10;AI-generated content may be incorrect.">
            <a:extLst>
              <a:ext uri="{FF2B5EF4-FFF2-40B4-BE49-F238E27FC236}">
                <a16:creationId xmlns:a16="http://schemas.microsoft.com/office/drawing/2014/main" id="{7E82A711-3A43-7F64-8D3E-4C6C862E9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7B8FD7D-6107-FB5A-045D-189058E4FA40}"/>
              </a:ext>
            </a:extLst>
          </p:cNvPr>
          <p:cNvGrpSpPr/>
          <p:nvPr/>
        </p:nvGrpSpPr>
        <p:grpSpPr>
          <a:xfrm>
            <a:off x="-809059" y="-879683"/>
            <a:ext cx="3889256" cy="3889256"/>
            <a:chOff x="-809059" y="-879683"/>
            <a:chExt cx="3889256" cy="388925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FE06626-E68B-2FD9-52D5-6953C0C836D3}"/>
                </a:ext>
              </a:extLst>
            </p:cNvPr>
            <p:cNvSpPr/>
            <p:nvPr/>
          </p:nvSpPr>
          <p:spPr>
            <a:xfrm>
              <a:off x="-809059" y="-879683"/>
              <a:ext cx="3889256" cy="3889256"/>
            </a:xfrm>
            <a:prstGeom prst="ellipse">
              <a:avLst/>
            </a:prstGeom>
            <a:solidFill>
              <a:srgbClr val="0B5AA2">
                <a:alpha val="9254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17" descr="Thumbs Down with solid fill">
              <a:extLst>
                <a:ext uri="{FF2B5EF4-FFF2-40B4-BE49-F238E27FC236}">
                  <a16:creationId xmlns:a16="http://schemas.microsoft.com/office/drawing/2014/main" id="{0C57BA37-8C8A-0668-7E7C-8C2C11A9394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 flipH="1">
              <a:off x="542083" y="404813"/>
              <a:ext cx="1538831" cy="153883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B30FC3B-DD64-21A2-9782-451BA8F2C966}"/>
                </a:ext>
              </a:extLst>
            </p:cNvPr>
            <p:cNvSpPr txBox="1"/>
            <p:nvPr/>
          </p:nvSpPr>
          <p:spPr>
            <a:xfrm>
              <a:off x="-228600" y="1943644"/>
              <a:ext cx="3080197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Egg!</a:t>
              </a:r>
            </a:p>
          </p:txBody>
        </p:sp>
      </p:grp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C058115-DC9B-AAB2-B12B-6E99FA186947}"/>
              </a:ext>
            </a:extLst>
          </p:cNvPr>
          <p:cNvSpPr/>
          <p:nvPr/>
        </p:nvSpPr>
        <p:spPr>
          <a:xfrm>
            <a:off x="6095999" y="5321300"/>
            <a:ext cx="5823827" cy="1230868"/>
          </a:xfrm>
          <a:custGeom>
            <a:avLst/>
            <a:gdLst>
              <a:gd name="csX0" fmla="*/ 0 w 5823827"/>
              <a:gd name="csY0" fmla="*/ 205149 h 1230868"/>
              <a:gd name="csX1" fmla="*/ 205149 w 5823827"/>
              <a:gd name="csY1" fmla="*/ 0 h 1230868"/>
              <a:gd name="csX2" fmla="*/ 881840 w 5823827"/>
              <a:gd name="csY2" fmla="*/ 0 h 1230868"/>
              <a:gd name="csX3" fmla="*/ 1558531 w 5823827"/>
              <a:gd name="csY3" fmla="*/ 0 h 1230868"/>
              <a:gd name="csX4" fmla="*/ 2289358 w 5823827"/>
              <a:gd name="csY4" fmla="*/ 0 h 1230868"/>
              <a:gd name="csX5" fmla="*/ 2966049 w 5823827"/>
              <a:gd name="csY5" fmla="*/ 0 h 1230868"/>
              <a:gd name="csX6" fmla="*/ 3642740 w 5823827"/>
              <a:gd name="csY6" fmla="*/ 0 h 1230868"/>
              <a:gd name="csX7" fmla="*/ 4319431 w 5823827"/>
              <a:gd name="csY7" fmla="*/ 0 h 1230868"/>
              <a:gd name="csX8" fmla="*/ 5618678 w 5823827"/>
              <a:gd name="csY8" fmla="*/ 0 h 1230868"/>
              <a:gd name="csX9" fmla="*/ 5823827 w 5823827"/>
              <a:gd name="csY9" fmla="*/ 205149 h 1230868"/>
              <a:gd name="csX10" fmla="*/ 5823827 w 5823827"/>
              <a:gd name="csY10" fmla="*/ 599023 h 1230868"/>
              <a:gd name="csX11" fmla="*/ 5823827 w 5823827"/>
              <a:gd name="csY11" fmla="*/ 1025719 h 1230868"/>
              <a:gd name="csX12" fmla="*/ 5618678 w 5823827"/>
              <a:gd name="csY12" fmla="*/ 1230868 h 1230868"/>
              <a:gd name="csX13" fmla="*/ 4833716 w 5823827"/>
              <a:gd name="csY13" fmla="*/ 1230868 h 1230868"/>
              <a:gd name="csX14" fmla="*/ 4211160 w 5823827"/>
              <a:gd name="csY14" fmla="*/ 1230868 h 1230868"/>
              <a:gd name="csX15" fmla="*/ 3480334 w 5823827"/>
              <a:gd name="csY15" fmla="*/ 1230868 h 1230868"/>
              <a:gd name="csX16" fmla="*/ 2857778 w 5823827"/>
              <a:gd name="csY16" fmla="*/ 1230868 h 1230868"/>
              <a:gd name="csX17" fmla="*/ 2289358 w 5823827"/>
              <a:gd name="csY17" fmla="*/ 1230868 h 1230868"/>
              <a:gd name="csX18" fmla="*/ 1666802 w 5823827"/>
              <a:gd name="csY18" fmla="*/ 1230868 h 1230868"/>
              <a:gd name="csX19" fmla="*/ 935975 w 5823827"/>
              <a:gd name="csY19" fmla="*/ 1230868 h 1230868"/>
              <a:gd name="csX20" fmla="*/ 205149 w 5823827"/>
              <a:gd name="csY20" fmla="*/ 1230868 h 1230868"/>
              <a:gd name="csX21" fmla="*/ 0 w 5823827"/>
              <a:gd name="csY21" fmla="*/ 1025719 h 1230868"/>
              <a:gd name="csX22" fmla="*/ 0 w 5823827"/>
              <a:gd name="csY22" fmla="*/ 599023 h 1230868"/>
              <a:gd name="csX23" fmla="*/ 0 w 5823827"/>
              <a:gd name="csY23" fmla="*/ 205149 h 123086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</a:cxnLst>
            <a:rect l="l" t="t" r="r" b="b"/>
            <a:pathLst>
              <a:path w="5823827" h="1230868" fill="none" extrusionOk="0">
                <a:moveTo>
                  <a:pt x="0" y="205149"/>
                </a:moveTo>
                <a:cubicBezTo>
                  <a:pt x="-8232" y="112921"/>
                  <a:pt x="93248" y="-2763"/>
                  <a:pt x="205149" y="0"/>
                </a:cubicBezTo>
                <a:cubicBezTo>
                  <a:pt x="397308" y="-10647"/>
                  <a:pt x="585465" y="-23190"/>
                  <a:pt x="881840" y="0"/>
                </a:cubicBezTo>
                <a:cubicBezTo>
                  <a:pt x="1178215" y="23190"/>
                  <a:pt x="1294464" y="20541"/>
                  <a:pt x="1558531" y="0"/>
                </a:cubicBezTo>
                <a:cubicBezTo>
                  <a:pt x="1822598" y="-20541"/>
                  <a:pt x="2041900" y="1425"/>
                  <a:pt x="2289358" y="0"/>
                </a:cubicBezTo>
                <a:cubicBezTo>
                  <a:pt x="2536816" y="-1425"/>
                  <a:pt x="2684468" y="-18593"/>
                  <a:pt x="2966049" y="0"/>
                </a:cubicBezTo>
                <a:cubicBezTo>
                  <a:pt x="3247630" y="18593"/>
                  <a:pt x="3412767" y="10154"/>
                  <a:pt x="3642740" y="0"/>
                </a:cubicBezTo>
                <a:cubicBezTo>
                  <a:pt x="3872713" y="-10154"/>
                  <a:pt x="4043152" y="22060"/>
                  <a:pt x="4319431" y="0"/>
                </a:cubicBezTo>
                <a:cubicBezTo>
                  <a:pt x="4595710" y="-22060"/>
                  <a:pt x="4969581" y="33267"/>
                  <a:pt x="5618678" y="0"/>
                </a:cubicBezTo>
                <a:cubicBezTo>
                  <a:pt x="5738547" y="23007"/>
                  <a:pt x="5820791" y="86940"/>
                  <a:pt x="5823827" y="205149"/>
                </a:cubicBezTo>
                <a:cubicBezTo>
                  <a:pt x="5807060" y="381020"/>
                  <a:pt x="5820424" y="483089"/>
                  <a:pt x="5823827" y="599023"/>
                </a:cubicBezTo>
                <a:cubicBezTo>
                  <a:pt x="5827230" y="714957"/>
                  <a:pt x="5836149" y="861405"/>
                  <a:pt x="5823827" y="1025719"/>
                </a:cubicBezTo>
                <a:cubicBezTo>
                  <a:pt x="5809330" y="1137240"/>
                  <a:pt x="5718690" y="1213354"/>
                  <a:pt x="5618678" y="1230868"/>
                </a:cubicBezTo>
                <a:cubicBezTo>
                  <a:pt x="5269041" y="1229338"/>
                  <a:pt x="5162302" y="1262355"/>
                  <a:pt x="4833716" y="1230868"/>
                </a:cubicBezTo>
                <a:cubicBezTo>
                  <a:pt x="4505130" y="1199381"/>
                  <a:pt x="4517416" y="1242534"/>
                  <a:pt x="4211160" y="1230868"/>
                </a:cubicBezTo>
                <a:cubicBezTo>
                  <a:pt x="3904904" y="1219202"/>
                  <a:pt x="3636714" y="1230666"/>
                  <a:pt x="3480334" y="1230868"/>
                </a:cubicBezTo>
                <a:cubicBezTo>
                  <a:pt x="3323954" y="1231070"/>
                  <a:pt x="3034206" y="1233558"/>
                  <a:pt x="2857778" y="1230868"/>
                </a:cubicBezTo>
                <a:cubicBezTo>
                  <a:pt x="2681350" y="1228178"/>
                  <a:pt x="2479217" y="1214619"/>
                  <a:pt x="2289358" y="1230868"/>
                </a:cubicBezTo>
                <a:cubicBezTo>
                  <a:pt x="2099499" y="1247117"/>
                  <a:pt x="1897337" y="1208490"/>
                  <a:pt x="1666802" y="1230868"/>
                </a:cubicBezTo>
                <a:cubicBezTo>
                  <a:pt x="1436267" y="1253246"/>
                  <a:pt x="1283630" y="1249016"/>
                  <a:pt x="935975" y="1230868"/>
                </a:cubicBezTo>
                <a:cubicBezTo>
                  <a:pt x="588320" y="1212720"/>
                  <a:pt x="351407" y="1257507"/>
                  <a:pt x="205149" y="1230868"/>
                </a:cubicBezTo>
                <a:cubicBezTo>
                  <a:pt x="84309" y="1231056"/>
                  <a:pt x="-24787" y="1125996"/>
                  <a:pt x="0" y="1025719"/>
                </a:cubicBezTo>
                <a:cubicBezTo>
                  <a:pt x="-17421" y="907632"/>
                  <a:pt x="17148" y="773117"/>
                  <a:pt x="0" y="599023"/>
                </a:cubicBezTo>
                <a:cubicBezTo>
                  <a:pt x="-17148" y="424929"/>
                  <a:pt x="-11350" y="379824"/>
                  <a:pt x="0" y="205149"/>
                </a:cubicBezTo>
                <a:close/>
              </a:path>
              <a:path w="5823827" h="1230868" stroke="0" extrusionOk="0">
                <a:moveTo>
                  <a:pt x="0" y="205149"/>
                </a:moveTo>
                <a:cubicBezTo>
                  <a:pt x="19513" y="78401"/>
                  <a:pt x="88423" y="21189"/>
                  <a:pt x="205149" y="0"/>
                </a:cubicBezTo>
                <a:cubicBezTo>
                  <a:pt x="502273" y="11157"/>
                  <a:pt x="754198" y="8399"/>
                  <a:pt x="935975" y="0"/>
                </a:cubicBezTo>
                <a:cubicBezTo>
                  <a:pt x="1117752" y="-8399"/>
                  <a:pt x="1509254" y="20929"/>
                  <a:pt x="1666802" y="0"/>
                </a:cubicBezTo>
                <a:cubicBezTo>
                  <a:pt x="1824350" y="-20929"/>
                  <a:pt x="2237547" y="2467"/>
                  <a:pt x="2451764" y="0"/>
                </a:cubicBezTo>
                <a:cubicBezTo>
                  <a:pt x="2665981" y="-2467"/>
                  <a:pt x="2832192" y="-5744"/>
                  <a:pt x="2966049" y="0"/>
                </a:cubicBezTo>
                <a:cubicBezTo>
                  <a:pt x="3099906" y="5744"/>
                  <a:pt x="3318342" y="-24192"/>
                  <a:pt x="3480334" y="0"/>
                </a:cubicBezTo>
                <a:cubicBezTo>
                  <a:pt x="3642327" y="24192"/>
                  <a:pt x="4023870" y="-24103"/>
                  <a:pt x="4265296" y="0"/>
                </a:cubicBezTo>
                <a:cubicBezTo>
                  <a:pt x="4506722" y="24103"/>
                  <a:pt x="4662035" y="-3285"/>
                  <a:pt x="4941987" y="0"/>
                </a:cubicBezTo>
                <a:cubicBezTo>
                  <a:pt x="5221939" y="3285"/>
                  <a:pt x="5476433" y="-30354"/>
                  <a:pt x="5618678" y="0"/>
                </a:cubicBezTo>
                <a:cubicBezTo>
                  <a:pt x="5738307" y="-279"/>
                  <a:pt x="5819943" y="93352"/>
                  <a:pt x="5823827" y="205149"/>
                </a:cubicBezTo>
                <a:cubicBezTo>
                  <a:pt x="5841604" y="375529"/>
                  <a:pt x="5814416" y="463201"/>
                  <a:pt x="5823827" y="607228"/>
                </a:cubicBezTo>
                <a:cubicBezTo>
                  <a:pt x="5833238" y="751255"/>
                  <a:pt x="5803680" y="938213"/>
                  <a:pt x="5823827" y="1025719"/>
                </a:cubicBezTo>
                <a:cubicBezTo>
                  <a:pt x="5816677" y="1119456"/>
                  <a:pt x="5717120" y="1211801"/>
                  <a:pt x="5618678" y="1230868"/>
                </a:cubicBezTo>
                <a:cubicBezTo>
                  <a:pt x="5359693" y="1257532"/>
                  <a:pt x="5282897" y="1261776"/>
                  <a:pt x="4996122" y="1230868"/>
                </a:cubicBezTo>
                <a:cubicBezTo>
                  <a:pt x="4709347" y="1199960"/>
                  <a:pt x="4599820" y="1209321"/>
                  <a:pt x="4427702" y="1230868"/>
                </a:cubicBezTo>
                <a:cubicBezTo>
                  <a:pt x="4255584" y="1252415"/>
                  <a:pt x="4033908" y="1231504"/>
                  <a:pt x="3642740" y="1230868"/>
                </a:cubicBezTo>
                <a:cubicBezTo>
                  <a:pt x="3251572" y="1230232"/>
                  <a:pt x="3093716" y="1240795"/>
                  <a:pt x="2911914" y="1230868"/>
                </a:cubicBezTo>
                <a:cubicBezTo>
                  <a:pt x="2730112" y="1220941"/>
                  <a:pt x="2447180" y="1240603"/>
                  <a:pt x="2289358" y="1230868"/>
                </a:cubicBezTo>
                <a:cubicBezTo>
                  <a:pt x="2131536" y="1221133"/>
                  <a:pt x="1962705" y="1226784"/>
                  <a:pt x="1666802" y="1230868"/>
                </a:cubicBezTo>
                <a:cubicBezTo>
                  <a:pt x="1370899" y="1234952"/>
                  <a:pt x="1378064" y="1218963"/>
                  <a:pt x="1152517" y="1230868"/>
                </a:cubicBezTo>
                <a:cubicBezTo>
                  <a:pt x="926970" y="1242773"/>
                  <a:pt x="471172" y="1258913"/>
                  <a:pt x="205149" y="1230868"/>
                </a:cubicBezTo>
                <a:cubicBezTo>
                  <a:pt x="69954" y="1236535"/>
                  <a:pt x="-4554" y="1139878"/>
                  <a:pt x="0" y="1025719"/>
                </a:cubicBezTo>
                <a:cubicBezTo>
                  <a:pt x="-5752" y="843362"/>
                  <a:pt x="-15969" y="800547"/>
                  <a:pt x="0" y="640051"/>
                </a:cubicBezTo>
                <a:cubicBezTo>
                  <a:pt x="15969" y="479555"/>
                  <a:pt x="-2684" y="328063"/>
                  <a:pt x="0" y="20514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817117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A snake is a </a:t>
            </a:r>
            <a:r>
              <a:rPr lang="en-GB" sz="2400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reptile</a:t>
            </a:r>
            <a:r>
              <a:rPr lang="en-GB" sz="2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that lays eggs. </a:t>
            </a:r>
          </a:p>
        </p:txBody>
      </p:sp>
    </p:spTree>
    <p:extLst>
      <p:ext uri="{BB962C8B-B14F-4D97-AF65-F5344CB8AC3E}">
        <p14:creationId xmlns:p14="http://schemas.microsoft.com/office/powerpoint/2010/main" val="2563393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E0415-61BF-95B6-81FC-051E0D79A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627" y="1116239"/>
            <a:ext cx="5308373" cy="172493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What Have We Learned Today?  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43FE2-B5D7-7B95-A8C0-643B7A8C5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75" y="3117869"/>
            <a:ext cx="5308373" cy="26238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dirty="0">
                <a:latin typeface="Poppins" pitchFamily="2" charset="77"/>
                <a:ea typeface="+mn-lt"/>
                <a:cs typeface="Poppins" pitchFamily="2" charset="77"/>
              </a:rPr>
              <a:t>We have learned about lots of different types of animals and those that lay eggs. </a:t>
            </a:r>
            <a:endParaRPr lang="en-GB" dirty="0">
              <a:latin typeface="Poppins" pitchFamily="2" charset="77"/>
              <a:cs typeface="Poppins" pitchFamily="2" charset="77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dirty="0">
              <a:latin typeface="Poppins" pitchFamily="2" charset="77"/>
              <a:ea typeface="+mn-lt"/>
              <a:cs typeface="Poppins" pitchFamily="2" charset="77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dirty="0">
                <a:latin typeface="Poppins" pitchFamily="2" charset="77"/>
                <a:ea typeface="+mn-lt"/>
                <a:cs typeface="Poppins" pitchFamily="2" charset="77"/>
              </a:rPr>
              <a:t>Some animals surprised us. </a:t>
            </a:r>
            <a:endParaRPr lang="en-GB" dirty="0">
              <a:latin typeface="Bradley Hand ITC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71798A-2D93-E959-6E47-D6FD20B25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30211">
            <a:off x="7031986" y="-211526"/>
            <a:ext cx="5195402" cy="7352150"/>
          </a:xfrm>
          <a:prstGeom prst="rect">
            <a:avLst/>
          </a:prstGeom>
          <a:effectLst>
            <a:outerShdw blurRad="636532" dist="254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97269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A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7EDBAF49-AE58-EB35-3013-B68217BF1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2000" y="0"/>
            <a:ext cx="1657350" cy="18859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EDFEB5F-BDC1-B309-CDCD-D7F602079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4270096"/>
            <a:ext cx="5868987" cy="105546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3200" b="1" dirty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Brought to you by</a:t>
            </a:r>
          </a:p>
        </p:txBody>
      </p:sp>
      <p:pic>
        <p:nvPicPr>
          <p:cNvPr id="2" name="Picture 1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B3A0FE3B-2C6D-87DF-EA72-EC603E3E5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5240815"/>
            <a:ext cx="8021782" cy="1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423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CBC1A-C73C-D53D-3108-9EF3C9C01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420CFDA-430B-8A9D-22FB-AD94CA42B4D0}"/>
              </a:ext>
            </a:extLst>
          </p:cNvPr>
          <p:cNvSpPr txBox="1"/>
          <p:nvPr/>
        </p:nvSpPr>
        <p:spPr>
          <a:xfrm>
            <a:off x="903661" y="4377464"/>
            <a:ext cx="1121024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dirty="0">
                <a:latin typeface="Poppins" pitchFamily="2" charset="77"/>
                <a:cs typeface="Poppins" pitchFamily="2" charset="77"/>
              </a:rPr>
              <a:t>Hen eggs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B5F7B9-C9AC-6B72-DF1E-8ADF9A116809}"/>
              </a:ext>
            </a:extLst>
          </p:cNvPr>
          <p:cNvSpPr txBox="1"/>
          <p:nvPr/>
        </p:nvSpPr>
        <p:spPr>
          <a:xfrm>
            <a:off x="2949980" y="5657549"/>
            <a:ext cx="171792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dirty="0">
                <a:latin typeface="Poppins" pitchFamily="2" charset="77"/>
                <a:cs typeface="Poppins" pitchFamily="2" charset="77"/>
              </a:rPr>
              <a:t>Penguin egg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9E714B-94C2-96F0-A0DA-F6A5C664C723}"/>
              </a:ext>
            </a:extLst>
          </p:cNvPr>
          <p:cNvSpPr txBox="1"/>
          <p:nvPr/>
        </p:nvSpPr>
        <p:spPr>
          <a:xfrm>
            <a:off x="5175179" y="4356265"/>
            <a:ext cx="205039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dirty="0">
                <a:latin typeface="Poppins" pitchFamily="2" charset="77"/>
                <a:cs typeface="Poppins" pitchFamily="2" charset="77"/>
              </a:rPr>
              <a:t>Crocodile eggs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016DEF-0390-825A-829D-2CC9A8403C87}"/>
              </a:ext>
            </a:extLst>
          </p:cNvPr>
          <p:cNvSpPr txBox="1"/>
          <p:nvPr/>
        </p:nvSpPr>
        <p:spPr>
          <a:xfrm>
            <a:off x="7744377" y="5657549"/>
            <a:ext cx="1508194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dirty="0">
                <a:latin typeface="Poppins" pitchFamily="2" charset="77"/>
                <a:cs typeface="Poppins" pitchFamily="2" charset="77"/>
              </a:rPr>
              <a:t>Snake eggs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8EF402-593A-14BF-97CA-0003F7A7EA1C}"/>
              </a:ext>
            </a:extLst>
          </p:cNvPr>
          <p:cNvSpPr txBox="1"/>
          <p:nvPr/>
        </p:nvSpPr>
        <p:spPr>
          <a:xfrm>
            <a:off x="9921632" y="4377464"/>
            <a:ext cx="1843218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dirty="0">
                <a:latin typeface="Poppins" pitchFamily="2" charset="77"/>
                <a:cs typeface="Poppins" pitchFamily="2" charset="77"/>
              </a:rPr>
              <a:t>Butterfly eggs</a:t>
            </a:r>
          </a:p>
        </p:txBody>
      </p:sp>
      <p:pic>
        <p:nvPicPr>
          <p:cNvPr id="5" name="Picture 4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EE485760-DD0D-B22B-3754-C992290F9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0994" y="5533746"/>
            <a:ext cx="1160036" cy="11378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3A6604-6E2A-31AB-E142-81FB0101146B}"/>
              </a:ext>
            </a:extLst>
          </p:cNvPr>
          <p:cNvSpPr txBox="1"/>
          <p:nvPr/>
        </p:nvSpPr>
        <p:spPr>
          <a:xfrm>
            <a:off x="1506530" y="677961"/>
            <a:ext cx="9178937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400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They all lay eggs!</a:t>
            </a:r>
            <a:endParaRPr lang="en-GB" b="1" dirty="0">
              <a:solidFill>
                <a:srgbClr val="0B5AA2"/>
              </a:solidFill>
              <a:latin typeface="Poppins ExtraBold" pitchFamily="2" charset="77"/>
              <a:cs typeface="Poppins ExtraBold" pitchFamily="2" charset="77"/>
            </a:endParaRPr>
          </a:p>
          <a:p>
            <a:pPr algn="ctr"/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79254A-96A9-35FA-BC01-328318603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25" b="17625"/>
          <a:stretch/>
        </p:blipFill>
        <p:spPr>
          <a:xfrm>
            <a:off x="396163" y="2037843"/>
            <a:ext cx="2136021" cy="2136021"/>
          </a:xfrm>
          <a:prstGeom prst="ellipse">
            <a:avLst/>
          </a:prstGeom>
          <a:ln w="38100">
            <a:solidFill>
              <a:srgbClr val="0B5AA2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B24A6A-A7B3-F6A9-72ED-65FE38CC3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740930" y="3300907"/>
            <a:ext cx="2136021" cy="2136021"/>
          </a:xfrm>
          <a:prstGeom prst="ellipse">
            <a:avLst/>
          </a:prstGeom>
          <a:ln w="38100">
            <a:solidFill>
              <a:srgbClr val="0B5AA2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9EAC1F5-69A5-79F3-6C7F-A8B2B1D1C3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2364" y="2037843"/>
            <a:ext cx="2136021" cy="2136021"/>
          </a:xfrm>
          <a:prstGeom prst="ellipse">
            <a:avLst/>
          </a:prstGeom>
          <a:ln w="38100">
            <a:solidFill>
              <a:srgbClr val="0B5AA2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0B5B7F1-61FA-016D-99B1-E43FCBD65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0464" y="3300907"/>
            <a:ext cx="2136021" cy="2136021"/>
          </a:xfrm>
          <a:prstGeom prst="ellipse">
            <a:avLst/>
          </a:prstGeom>
          <a:ln w="38100">
            <a:solidFill>
              <a:srgbClr val="0B5AA2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040E53-B851-AAE1-58A5-9E296DCA05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5231" y="2037843"/>
            <a:ext cx="2136021" cy="2136021"/>
          </a:xfrm>
          <a:prstGeom prst="ellipse">
            <a:avLst/>
          </a:prstGeom>
          <a:ln w="38100">
            <a:solidFill>
              <a:srgbClr val="0B5AA2"/>
            </a:solidFill>
          </a:ln>
        </p:spPr>
      </p:pic>
      <p:pic>
        <p:nvPicPr>
          <p:cNvPr id="2" name="Picture 1" descr="A chicken sitting on the ground&#10;&#10;AI-generated content may be incorrect.">
            <a:extLst>
              <a:ext uri="{FF2B5EF4-FFF2-40B4-BE49-F238E27FC236}">
                <a16:creationId xmlns:a16="http://schemas.microsoft.com/office/drawing/2014/main" id="{BE3A5A61-7CF3-734B-FADD-5E7FD69AB5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6163" y="-2317798"/>
            <a:ext cx="2136021" cy="2136021"/>
          </a:xfrm>
          <a:prstGeom prst="ellipse">
            <a:avLst/>
          </a:prstGeom>
          <a:ln w="38100">
            <a:solidFill>
              <a:srgbClr val="0B5AA2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42320E-9223-EED6-4E98-568D6F92B8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96"/>
          <a:stretch>
            <a:fillRect/>
          </a:stretch>
        </p:blipFill>
        <p:spPr>
          <a:xfrm>
            <a:off x="2740930" y="7285477"/>
            <a:ext cx="2136021" cy="2136021"/>
          </a:xfrm>
          <a:prstGeom prst="ellipse">
            <a:avLst/>
          </a:prstGeom>
          <a:ln w="38100">
            <a:solidFill>
              <a:srgbClr val="0B5AA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F05E86-6923-7E47-F304-A1642BEEDE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27989" y="-2512852"/>
            <a:ext cx="2136021" cy="2136021"/>
          </a:xfrm>
          <a:prstGeom prst="ellipse">
            <a:avLst/>
          </a:prstGeom>
          <a:ln w="38100">
            <a:solidFill>
              <a:srgbClr val="0B5AA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BCE6AB-09DE-B434-60D9-BAD0690413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35569" y="7285477"/>
            <a:ext cx="2136021" cy="2136021"/>
          </a:xfrm>
          <a:prstGeom prst="ellipse">
            <a:avLst/>
          </a:prstGeom>
          <a:ln w="38100">
            <a:solidFill>
              <a:srgbClr val="0B5AA2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32B2FE-F8E3-59D8-BEE5-EA8CE0075D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52983" y="-2583190"/>
            <a:ext cx="2136021" cy="2136021"/>
          </a:xfrm>
          <a:prstGeom prst="ellipse">
            <a:avLst/>
          </a:prstGeom>
          <a:ln w="38100">
            <a:solidFill>
              <a:srgbClr val="0B5AA2"/>
            </a:solidFill>
          </a:ln>
        </p:spPr>
      </p:pic>
    </p:spTree>
    <p:extLst>
      <p:ext uri="{BB962C8B-B14F-4D97-AF65-F5344CB8AC3E}">
        <p14:creationId xmlns:p14="http://schemas.microsoft.com/office/powerpoint/2010/main" val="556823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3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329FA-3143-53BB-310A-22F851728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4" y="1458383"/>
            <a:ext cx="5292725" cy="1325563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Types of Animals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CD4A1D-DE52-43EC-5113-D72B80040D5A}"/>
              </a:ext>
            </a:extLst>
          </p:cNvPr>
          <p:cNvSpPr txBox="1"/>
          <p:nvPr/>
        </p:nvSpPr>
        <p:spPr>
          <a:xfrm>
            <a:off x="823385" y="2854684"/>
            <a:ext cx="5524617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aseline="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Animals reproduce (have babies) in different ways. </a:t>
            </a:r>
            <a:r>
              <a:rPr lang="en-US" sz="2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​</a:t>
            </a:r>
            <a:endParaRPr lang="en-GB" sz="24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endParaRPr lang="en-GB" sz="24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r>
              <a:rPr lang="en-GB" sz="2400" baseline="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Many animals lay eggs. </a:t>
            </a:r>
            <a:r>
              <a:rPr lang="en-US" sz="2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​</a:t>
            </a:r>
            <a:endParaRPr lang="en-GB" sz="24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endParaRPr lang="en-GB" sz="24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r>
              <a:rPr lang="en-GB" sz="2400" b="1" baseline="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What types of animals do you know? </a:t>
            </a:r>
            <a:endParaRPr lang="en-GB" sz="2400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87C2CB0-C9A1-E38C-2BCB-4EAAFB6A9417}"/>
              </a:ext>
            </a:extLst>
          </p:cNvPr>
          <p:cNvGrpSpPr/>
          <p:nvPr/>
        </p:nvGrpSpPr>
        <p:grpSpPr>
          <a:xfrm>
            <a:off x="6231173" y="149820"/>
            <a:ext cx="1810619" cy="2340677"/>
            <a:chOff x="6231173" y="149820"/>
            <a:chExt cx="1810619" cy="234067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49E4BB1-4EE6-109F-FF55-9BBB38EC391A}"/>
                </a:ext>
              </a:extLst>
            </p:cNvPr>
            <p:cNvSpPr txBox="1"/>
            <p:nvPr/>
          </p:nvSpPr>
          <p:spPr>
            <a:xfrm>
              <a:off x="6315974" y="2121165"/>
              <a:ext cx="1641016" cy="369332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Amphibians</a:t>
              </a:r>
              <a:endParaRPr lang="en-US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38F6E22-574F-B32A-D4E8-99AEDCA10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31173" y="149820"/>
              <a:ext cx="1810619" cy="1810619"/>
            </a:xfrm>
            <a:prstGeom prst="ellipse">
              <a:avLst/>
            </a:prstGeom>
            <a:ln w="38100">
              <a:solidFill>
                <a:srgbClr val="0B5AA2"/>
              </a:solidFill>
            </a:ln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CD88A5-27AE-8BB0-7F70-AF4F0A5D61A9}"/>
              </a:ext>
            </a:extLst>
          </p:cNvPr>
          <p:cNvGrpSpPr/>
          <p:nvPr/>
        </p:nvGrpSpPr>
        <p:grpSpPr>
          <a:xfrm>
            <a:off x="10022974" y="357076"/>
            <a:ext cx="1641016" cy="2049113"/>
            <a:chOff x="10022974" y="357076"/>
            <a:chExt cx="1641016" cy="204911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C993C5-30A3-8365-1717-A14A0C4873C5}"/>
                </a:ext>
              </a:extLst>
            </p:cNvPr>
            <p:cNvSpPr txBox="1"/>
            <p:nvPr/>
          </p:nvSpPr>
          <p:spPr>
            <a:xfrm>
              <a:off x="10022974" y="2036857"/>
              <a:ext cx="1641016" cy="369332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Birds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30C0259-E4A9-DF4B-FBBD-CF25037CA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86648" y="357076"/>
              <a:ext cx="1513668" cy="1513668"/>
            </a:xfrm>
            <a:prstGeom prst="ellipse">
              <a:avLst/>
            </a:prstGeom>
            <a:ln w="38100">
              <a:solidFill>
                <a:srgbClr val="0B5AA2"/>
              </a:solidFill>
            </a:ln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31E5839-E9BE-5B27-E85C-1FABF8FA1B30}"/>
              </a:ext>
            </a:extLst>
          </p:cNvPr>
          <p:cNvGrpSpPr/>
          <p:nvPr/>
        </p:nvGrpSpPr>
        <p:grpSpPr>
          <a:xfrm>
            <a:off x="6400776" y="2929023"/>
            <a:ext cx="1641016" cy="1730734"/>
            <a:chOff x="6400776" y="2929023"/>
            <a:chExt cx="1641016" cy="173073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BEA26F6-D365-7CB1-E8DF-33D65A774E0F}"/>
                </a:ext>
              </a:extLst>
            </p:cNvPr>
            <p:cNvSpPr txBox="1"/>
            <p:nvPr/>
          </p:nvSpPr>
          <p:spPr>
            <a:xfrm>
              <a:off x="6400776" y="4290425"/>
              <a:ext cx="1641016" cy="369332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Reptiles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95F0B8B-1CA5-27B0-D76B-720D84250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608801" y="2929023"/>
              <a:ext cx="1224967" cy="1224967"/>
            </a:xfrm>
            <a:prstGeom prst="ellipse">
              <a:avLst/>
            </a:prstGeom>
            <a:ln w="38100">
              <a:solidFill>
                <a:srgbClr val="0B5AA2"/>
              </a:solidFill>
            </a:ln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718402A-EDA2-35B6-3360-6211C3947839}"/>
              </a:ext>
            </a:extLst>
          </p:cNvPr>
          <p:cNvGrpSpPr/>
          <p:nvPr/>
        </p:nvGrpSpPr>
        <p:grpSpPr>
          <a:xfrm>
            <a:off x="10043719" y="4609927"/>
            <a:ext cx="1641016" cy="2135047"/>
            <a:chOff x="10043719" y="4609927"/>
            <a:chExt cx="1641016" cy="213504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92809B-5552-8915-6AAF-B5C645B7C3CC}"/>
                </a:ext>
              </a:extLst>
            </p:cNvPr>
            <p:cNvSpPr txBox="1"/>
            <p:nvPr/>
          </p:nvSpPr>
          <p:spPr>
            <a:xfrm>
              <a:off x="10043719" y="6375642"/>
              <a:ext cx="1641016" cy="369332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Marsupials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44884DE-DB09-F4A3-4A8C-5E94FD7E0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0043719" y="4609927"/>
              <a:ext cx="1641016" cy="1641016"/>
            </a:xfrm>
            <a:prstGeom prst="ellipse">
              <a:avLst/>
            </a:prstGeom>
            <a:ln w="38100">
              <a:solidFill>
                <a:srgbClr val="0B5AA2"/>
              </a:solidFill>
            </a:ln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7B9C4E2-A60B-884C-B7C7-310C8FDA54F3}"/>
              </a:ext>
            </a:extLst>
          </p:cNvPr>
          <p:cNvGrpSpPr/>
          <p:nvPr/>
        </p:nvGrpSpPr>
        <p:grpSpPr>
          <a:xfrm>
            <a:off x="8212355" y="1242325"/>
            <a:ext cx="1641016" cy="1778230"/>
            <a:chOff x="8212355" y="1242325"/>
            <a:chExt cx="1641016" cy="177823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111508E-7B03-1877-00E1-7720EB2246E9}"/>
                </a:ext>
              </a:extLst>
            </p:cNvPr>
            <p:cNvSpPr txBox="1"/>
            <p:nvPr/>
          </p:nvSpPr>
          <p:spPr>
            <a:xfrm>
              <a:off x="8212355" y="2651223"/>
              <a:ext cx="1641016" cy="369332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Fish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2978088-FE97-5B6F-7EF7-2CED634C2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420380" y="1242325"/>
              <a:ext cx="1224967" cy="1224967"/>
            </a:xfrm>
            <a:prstGeom prst="ellipse">
              <a:avLst/>
            </a:prstGeom>
            <a:ln w="38100">
              <a:solidFill>
                <a:srgbClr val="0B5AA2"/>
              </a:solidFill>
            </a:ln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8710084-ACC5-0EAE-C370-B085FE9AF5FD}"/>
              </a:ext>
            </a:extLst>
          </p:cNvPr>
          <p:cNvGrpSpPr/>
          <p:nvPr/>
        </p:nvGrpSpPr>
        <p:grpSpPr>
          <a:xfrm>
            <a:off x="10416211" y="2714235"/>
            <a:ext cx="1641016" cy="1702703"/>
            <a:chOff x="10416211" y="2714235"/>
            <a:chExt cx="1641016" cy="170270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4D86F00-66EE-B9BA-9FF7-CC6F05691DD9}"/>
                </a:ext>
              </a:extLst>
            </p:cNvPr>
            <p:cNvSpPr txBox="1"/>
            <p:nvPr/>
          </p:nvSpPr>
          <p:spPr>
            <a:xfrm>
              <a:off x="10416211" y="4047606"/>
              <a:ext cx="1641016" cy="369332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Mammals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68A1E68-2BCB-FEBD-9E37-215BE75B7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24236" y="2714235"/>
              <a:ext cx="1224967" cy="1224967"/>
            </a:xfrm>
            <a:prstGeom prst="ellipse">
              <a:avLst/>
            </a:prstGeom>
            <a:ln w="38100">
              <a:solidFill>
                <a:srgbClr val="0B5AA2"/>
              </a:solidFill>
            </a:ln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78FBE90-14FB-FDD0-46E0-C9AAC6641294}"/>
              </a:ext>
            </a:extLst>
          </p:cNvPr>
          <p:cNvGrpSpPr/>
          <p:nvPr/>
        </p:nvGrpSpPr>
        <p:grpSpPr>
          <a:xfrm>
            <a:off x="8212355" y="3267316"/>
            <a:ext cx="1810619" cy="2265024"/>
            <a:chOff x="8212355" y="3267316"/>
            <a:chExt cx="1810619" cy="226502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9C43598-DB35-9A00-C2A2-37261EFA67C8}"/>
                </a:ext>
              </a:extLst>
            </p:cNvPr>
            <p:cNvSpPr txBox="1"/>
            <p:nvPr/>
          </p:nvSpPr>
          <p:spPr>
            <a:xfrm>
              <a:off x="8297156" y="5163008"/>
              <a:ext cx="1641016" cy="369332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Insects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ACBB085-58EA-F1A3-BC19-9494798D8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212355" y="3267316"/>
              <a:ext cx="1810619" cy="1810619"/>
            </a:xfrm>
            <a:prstGeom prst="ellipse">
              <a:avLst/>
            </a:prstGeom>
            <a:ln w="38100">
              <a:solidFill>
                <a:srgbClr val="0B5AA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178934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group of birds on a black background&#10;&#10;AI-generated content may be incorrect.">
            <a:extLst>
              <a:ext uri="{FF2B5EF4-FFF2-40B4-BE49-F238E27FC236}">
                <a16:creationId xmlns:a16="http://schemas.microsoft.com/office/drawing/2014/main" id="{264CE990-3A76-F3DD-A1F6-1497FCA8B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3046" y="1264947"/>
            <a:ext cx="4772613" cy="3040520"/>
          </a:xfrm>
          <a:prstGeom prst="rect">
            <a:avLst/>
          </a:prstGeom>
          <a:effectLst/>
        </p:spPr>
      </p:pic>
      <p:pic>
        <p:nvPicPr>
          <p:cNvPr id="25" name="Picture 24" descr="A group of birds on a black background&#10;&#10;AI-generated content may be incorrect.">
            <a:extLst>
              <a:ext uri="{FF2B5EF4-FFF2-40B4-BE49-F238E27FC236}">
                <a16:creationId xmlns:a16="http://schemas.microsoft.com/office/drawing/2014/main" id="{068114B7-322F-0147-3C44-F6E606237B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7189010" y="3318652"/>
            <a:ext cx="2934524" cy="333119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521F579-A5E5-F712-385F-552342EDD064}"/>
              </a:ext>
            </a:extLst>
          </p:cNvPr>
          <p:cNvGrpSpPr/>
          <p:nvPr/>
        </p:nvGrpSpPr>
        <p:grpSpPr>
          <a:xfrm rot="21392189">
            <a:off x="3414884" y="3121263"/>
            <a:ext cx="4829846" cy="1437948"/>
            <a:chOff x="3260879" y="2046726"/>
            <a:chExt cx="4829846" cy="1437948"/>
          </a:xfrm>
        </p:grpSpPr>
        <p:sp>
          <p:nvSpPr>
            <p:cNvPr id="13" name="Snip Single Corner of Rectangle 12">
              <a:extLst>
                <a:ext uri="{FF2B5EF4-FFF2-40B4-BE49-F238E27FC236}">
                  <a16:creationId xmlns:a16="http://schemas.microsoft.com/office/drawing/2014/main" id="{9BE8FAFD-47EF-4EE4-17A8-B73C46567FE8}"/>
                </a:ext>
              </a:extLst>
            </p:cNvPr>
            <p:cNvSpPr/>
            <p:nvPr/>
          </p:nvSpPr>
          <p:spPr>
            <a:xfrm>
              <a:off x="3260879" y="2046726"/>
              <a:ext cx="4829846" cy="1437948"/>
            </a:xfrm>
            <a:prstGeom prst="snip1Rect">
              <a:avLst>
                <a:gd name="adj" fmla="val 25609"/>
              </a:avLst>
            </a:prstGeom>
            <a:solidFill>
              <a:schemeClr val="bg1"/>
            </a:solidFill>
            <a:ln>
              <a:noFill/>
            </a:ln>
            <a:effectLst>
              <a:outerShdw blurRad="248775" dist="51707" dir="5520000" sx="98843" sy="98843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017D27BE-6794-3892-76F3-73C354A37E78}"/>
                </a:ext>
              </a:extLst>
            </p:cNvPr>
            <p:cNvSpPr/>
            <p:nvPr/>
          </p:nvSpPr>
          <p:spPr>
            <a:xfrm rot="13478116">
              <a:off x="7547119" y="2187223"/>
              <a:ext cx="519926" cy="292293"/>
            </a:xfrm>
            <a:prstGeom prst="triangle">
              <a:avLst>
                <a:gd name="adj" fmla="val 57249"/>
              </a:avLst>
            </a:prstGeom>
            <a:solidFill>
              <a:srgbClr val="0B5AA2"/>
            </a:solidFill>
            <a:ln>
              <a:noFill/>
            </a:ln>
            <a:effectLst>
              <a:outerShdw blurRad="50800" dist="38100" dir="5400000" sx="92028" sy="92028" algn="t" rotWithShape="0">
                <a:prstClr val="black">
                  <a:alpha val="47235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81A40AE-4FB9-E2CE-112A-5E99ABEDA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43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Animals That Lay Eggs</a:t>
            </a:r>
            <a:endParaRPr lang="en-GB" sz="1600" b="1" dirty="0">
              <a:solidFill>
                <a:srgbClr val="0B5AA2"/>
              </a:solidFill>
              <a:latin typeface="Poppins ExtraBold" pitchFamily="2" charset="77"/>
              <a:cs typeface="Poppins ExtraBold" pitchFamily="2" charset="77"/>
            </a:endParaRPr>
          </a:p>
        </p:txBody>
      </p:sp>
      <p:pic>
        <p:nvPicPr>
          <p:cNvPr id="24" name="Picture 23" descr="A group of birds on a black background&#10;&#10;AI-generated content may be incorrect.">
            <a:extLst>
              <a:ext uri="{FF2B5EF4-FFF2-40B4-BE49-F238E27FC236}">
                <a16:creationId xmlns:a16="http://schemas.microsoft.com/office/drawing/2014/main" id="{7073CE59-AF67-2113-0D20-AFF01D48A6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977943" y="3947583"/>
            <a:ext cx="2934524" cy="292054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4820F-C6B0-B025-E416-E848B25C7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5438" y="3768188"/>
            <a:ext cx="3013658" cy="14965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sz="1300">
              <a:solidFill>
                <a:srgbClr val="0A0A0A"/>
              </a:solidFill>
              <a:latin typeface="Bradley Hand ITC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  <a:ea typeface="+mn-lt"/>
              <a:cs typeface="+mn-lt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  <a:ea typeface="+mn-lt"/>
              <a:cs typeface="+mn-lt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  <a:ea typeface="+mn-lt"/>
              <a:cs typeface="+mn-lt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  <a:ea typeface="+mn-lt"/>
              <a:cs typeface="+mn-lt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  <a:ea typeface="+mn-lt"/>
              <a:cs typeface="+mn-lt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  <a:ea typeface="+mn-lt"/>
              <a:cs typeface="+mn-lt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</a:endParaRPr>
          </a:p>
          <a:p>
            <a:pPr>
              <a:buFont typeface="Arial"/>
              <a:buChar char="•"/>
            </a:pPr>
            <a:endParaRPr lang="en-GB">
              <a:latin typeface="Bradley Hand ITC"/>
            </a:endParaRPr>
          </a:p>
          <a:p>
            <a:pPr marL="0" indent="0">
              <a:buNone/>
            </a:pPr>
            <a:endParaRPr lang="en-GB">
              <a:latin typeface="Bradley Hand ITC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319DE0-3DCB-85BB-101B-81C448C15139}"/>
              </a:ext>
            </a:extLst>
          </p:cNvPr>
          <p:cNvSpPr txBox="1"/>
          <p:nvPr/>
        </p:nvSpPr>
        <p:spPr>
          <a:xfrm rot="21392189">
            <a:off x="3989034" y="3566128"/>
            <a:ext cx="3629288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dirty="0">
                <a:solidFill>
                  <a:srgbClr val="0A0A0A"/>
                </a:solidFill>
                <a:latin typeface="Poppins" pitchFamily="2" charset="77"/>
                <a:cs typeface="Poppins" pitchFamily="2" charset="77"/>
              </a:rPr>
              <a:t>All </a:t>
            </a:r>
            <a:r>
              <a:rPr lang="en-GB" sz="2800" b="1" dirty="0">
                <a:solidFill>
                  <a:srgbClr val="0A0A0A"/>
                </a:solidFill>
                <a:latin typeface="Poppins" pitchFamily="2" charset="77"/>
                <a:cs typeface="Poppins" pitchFamily="2" charset="77"/>
              </a:rPr>
              <a:t>birds</a:t>
            </a:r>
            <a:r>
              <a:rPr lang="en-GB" sz="2800" dirty="0">
                <a:solidFill>
                  <a:srgbClr val="0A0A0A"/>
                </a:solidFill>
                <a:latin typeface="Poppins" pitchFamily="2" charset="77"/>
                <a:cs typeface="Poppins" pitchFamily="2" charset="77"/>
              </a:rPr>
              <a:t> lay eggs.</a:t>
            </a:r>
          </a:p>
          <a:p>
            <a:endParaRPr lang="en-GB" dirty="0">
              <a:solidFill>
                <a:srgbClr val="FF000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27" name="Picture 26" descr="A group of birds on a black background&#10;&#10;AI-generated content may be incorrect.">
            <a:extLst>
              <a:ext uri="{FF2B5EF4-FFF2-40B4-BE49-F238E27FC236}">
                <a16:creationId xmlns:a16="http://schemas.microsoft.com/office/drawing/2014/main" id="{48C70A82-5A8D-F68B-D264-B89B3CB8E2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38" b="-387"/>
          <a:stretch>
            <a:fillRect/>
          </a:stretch>
        </p:blipFill>
        <p:spPr>
          <a:xfrm flipH="1">
            <a:off x="5310788" y="1450145"/>
            <a:ext cx="2147570" cy="1757124"/>
          </a:xfrm>
          <a:prstGeom prst="rect">
            <a:avLst/>
          </a:prstGeom>
        </p:spPr>
      </p:pic>
      <p:pic>
        <p:nvPicPr>
          <p:cNvPr id="29" name="Picture 28" descr="A black bird with yellow beak&#10;&#10;AI-generated content may be incorrect.">
            <a:extLst>
              <a:ext uri="{FF2B5EF4-FFF2-40B4-BE49-F238E27FC236}">
                <a16:creationId xmlns:a16="http://schemas.microsoft.com/office/drawing/2014/main" id="{C702FCA4-BE95-4B96-A513-5EA21A096F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79761">
            <a:off x="7786578" y="3828960"/>
            <a:ext cx="967781" cy="110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3147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F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F04F4F-3F7B-1617-4E65-B33624A37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frogs and toads&#10;&#10;AI-generated content may be incorrect.">
            <a:extLst>
              <a:ext uri="{FF2B5EF4-FFF2-40B4-BE49-F238E27FC236}">
                <a16:creationId xmlns:a16="http://schemas.microsoft.com/office/drawing/2014/main" id="{BBE234A4-D946-C57B-193C-3881CFD97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51513" y="1105748"/>
            <a:ext cx="3123624" cy="3006669"/>
          </a:xfrm>
          <a:prstGeom prst="rect">
            <a:avLst/>
          </a:prstGeom>
        </p:spPr>
      </p:pic>
      <p:pic>
        <p:nvPicPr>
          <p:cNvPr id="10" name="Picture 9" descr="A group of frogs and toads&#10;&#10;AI-generated content may be incorrect.">
            <a:extLst>
              <a:ext uri="{FF2B5EF4-FFF2-40B4-BE49-F238E27FC236}">
                <a16:creationId xmlns:a16="http://schemas.microsoft.com/office/drawing/2014/main" id="{B5F28D21-6265-0498-7E80-6E89915B1B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335723">
            <a:off x="6174263" y="1375213"/>
            <a:ext cx="3706152" cy="272834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DFCA9A5-8FD3-536A-5753-1B98C7794A04}"/>
              </a:ext>
            </a:extLst>
          </p:cNvPr>
          <p:cNvGrpSpPr/>
          <p:nvPr/>
        </p:nvGrpSpPr>
        <p:grpSpPr>
          <a:xfrm rot="171832">
            <a:off x="3681077" y="2859143"/>
            <a:ext cx="4829846" cy="1437948"/>
            <a:chOff x="3260879" y="2046726"/>
            <a:chExt cx="4829846" cy="1437948"/>
          </a:xfrm>
        </p:grpSpPr>
        <p:sp>
          <p:nvSpPr>
            <p:cNvPr id="13" name="Snip Single Corner of Rectangle 12">
              <a:extLst>
                <a:ext uri="{FF2B5EF4-FFF2-40B4-BE49-F238E27FC236}">
                  <a16:creationId xmlns:a16="http://schemas.microsoft.com/office/drawing/2014/main" id="{65A91DD5-1AEF-2EDB-6137-1BC7451CC258}"/>
                </a:ext>
              </a:extLst>
            </p:cNvPr>
            <p:cNvSpPr/>
            <p:nvPr/>
          </p:nvSpPr>
          <p:spPr>
            <a:xfrm>
              <a:off x="3260879" y="2046726"/>
              <a:ext cx="4829846" cy="1437948"/>
            </a:xfrm>
            <a:prstGeom prst="snip1Rect">
              <a:avLst>
                <a:gd name="adj" fmla="val 25609"/>
              </a:avLst>
            </a:prstGeom>
            <a:solidFill>
              <a:schemeClr val="bg1"/>
            </a:solidFill>
            <a:ln>
              <a:noFill/>
            </a:ln>
            <a:effectLst>
              <a:outerShdw blurRad="248775" dist="51707" dir="5520000" sx="98843" sy="98843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D7F1F173-193F-AD21-0773-285029E2DB8E}"/>
                </a:ext>
              </a:extLst>
            </p:cNvPr>
            <p:cNvSpPr/>
            <p:nvPr/>
          </p:nvSpPr>
          <p:spPr>
            <a:xfrm rot="13478116">
              <a:off x="7547119" y="2187223"/>
              <a:ext cx="519926" cy="292293"/>
            </a:xfrm>
            <a:prstGeom prst="triangle">
              <a:avLst>
                <a:gd name="adj" fmla="val 57249"/>
              </a:avLst>
            </a:prstGeom>
            <a:solidFill>
              <a:srgbClr val="0B5AA2"/>
            </a:solidFill>
            <a:ln>
              <a:noFill/>
            </a:ln>
            <a:effectLst>
              <a:outerShdw blurRad="50800" dist="38100" dir="5400000" sx="92028" sy="92028" algn="t" rotWithShape="0">
                <a:prstClr val="black">
                  <a:alpha val="47235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9B11A-BC4C-0091-028A-17F008284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5438" y="3768188"/>
            <a:ext cx="3013658" cy="14965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sz="1300">
              <a:solidFill>
                <a:srgbClr val="0A0A0A"/>
              </a:solidFill>
              <a:latin typeface="Bradley Hand ITC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  <a:ea typeface="+mn-lt"/>
              <a:cs typeface="+mn-lt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  <a:ea typeface="+mn-lt"/>
              <a:cs typeface="+mn-lt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  <a:ea typeface="+mn-lt"/>
              <a:cs typeface="+mn-lt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  <a:ea typeface="+mn-lt"/>
              <a:cs typeface="+mn-lt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  <a:ea typeface="+mn-lt"/>
              <a:cs typeface="+mn-lt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  <a:ea typeface="+mn-lt"/>
              <a:cs typeface="+mn-lt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</a:endParaRPr>
          </a:p>
          <a:p>
            <a:pPr>
              <a:buFont typeface="Arial"/>
              <a:buChar char="•"/>
            </a:pPr>
            <a:endParaRPr lang="en-GB">
              <a:latin typeface="Bradley Hand ITC"/>
            </a:endParaRPr>
          </a:p>
          <a:p>
            <a:pPr marL="0" indent="0">
              <a:buNone/>
            </a:pPr>
            <a:endParaRPr lang="en-GB">
              <a:latin typeface="Bradley Hand ITC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BBE56B-5696-DE6F-03CE-E33E81FFDDCE}"/>
              </a:ext>
            </a:extLst>
          </p:cNvPr>
          <p:cNvSpPr txBox="1"/>
          <p:nvPr/>
        </p:nvSpPr>
        <p:spPr>
          <a:xfrm rot="171832">
            <a:off x="4003579" y="3096173"/>
            <a:ext cx="3881166" cy="12311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dirty="0">
                <a:solidFill>
                  <a:srgbClr val="0A0A0A"/>
                </a:solidFill>
                <a:latin typeface="Poppins" pitchFamily="2" charset="77"/>
                <a:cs typeface="Poppins" pitchFamily="2" charset="77"/>
              </a:rPr>
              <a:t>Most </a:t>
            </a:r>
            <a:r>
              <a:rPr lang="en-GB" sz="2800" b="1" dirty="0">
                <a:solidFill>
                  <a:srgbClr val="0A0A0A"/>
                </a:solidFill>
                <a:latin typeface="Poppins" pitchFamily="2" charset="77"/>
                <a:cs typeface="Poppins" pitchFamily="2" charset="77"/>
              </a:rPr>
              <a:t>amphibians</a:t>
            </a:r>
            <a:r>
              <a:rPr lang="en-GB" sz="2800" dirty="0">
                <a:solidFill>
                  <a:srgbClr val="0A0A0A"/>
                </a:solidFill>
                <a:latin typeface="Poppins" pitchFamily="2" charset="77"/>
                <a:cs typeface="Poppins" pitchFamily="2" charset="77"/>
              </a:rPr>
              <a:t> lay eggs</a:t>
            </a:r>
          </a:p>
          <a:p>
            <a:endParaRPr lang="en-GB" dirty="0">
              <a:solidFill>
                <a:srgbClr val="FF000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9" name="Picture 8" descr="A group of frogs and toads&#10;&#10;AI-generated content may be incorrect.">
            <a:extLst>
              <a:ext uri="{FF2B5EF4-FFF2-40B4-BE49-F238E27FC236}">
                <a16:creationId xmlns:a16="http://schemas.microsoft.com/office/drawing/2014/main" id="{1F4C628C-E12E-F280-F397-61333033CE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2"/>
          <a:stretch>
            <a:fillRect/>
          </a:stretch>
        </p:blipFill>
        <p:spPr>
          <a:xfrm rot="5400000">
            <a:off x="6853851" y="3119612"/>
            <a:ext cx="2168214" cy="3937830"/>
          </a:xfrm>
          <a:prstGeom prst="rect">
            <a:avLst/>
          </a:prstGeom>
        </p:spPr>
      </p:pic>
      <p:pic>
        <p:nvPicPr>
          <p:cNvPr id="11" name="Picture 10" descr="A group of frogs and toads&#10;&#10;AI-generated content may be incorrect.">
            <a:extLst>
              <a:ext uri="{FF2B5EF4-FFF2-40B4-BE49-F238E27FC236}">
                <a16:creationId xmlns:a16="http://schemas.microsoft.com/office/drawing/2014/main" id="{CD2D6F41-2413-930A-5C94-FD59935B5E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71259" y="4061396"/>
            <a:ext cx="3691975" cy="2717904"/>
          </a:xfrm>
          <a:prstGeom prst="rect">
            <a:avLst/>
          </a:prstGeom>
        </p:spPr>
      </p:pic>
      <p:pic>
        <p:nvPicPr>
          <p:cNvPr id="16" name="Picture 15" descr="A group of frogs and toads&#10;&#10;AI-generated content may be incorrect.">
            <a:extLst>
              <a:ext uri="{FF2B5EF4-FFF2-40B4-BE49-F238E27FC236}">
                <a16:creationId xmlns:a16="http://schemas.microsoft.com/office/drawing/2014/main" id="{BB9BDB69-10A9-244B-8F1E-860D01B7B3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99" b="89855" l="0" r="93023">
                        <a14:foregroundMark x1="51938" y1="2899" x2="0" y2="15942"/>
                        <a14:foregroundMark x1="75194" y1="26087" x2="84496" y2="37681"/>
                        <a14:backgroundMark x1="93023" y1="59420" x2="89147" y2="637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335723">
            <a:off x="6649212" y="2831146"/>
            <a:ext cx="560459" cy="29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369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F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F7FD58-EDAF-7838-662A-8E24A1AEC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D03C607-ABF5-F8FB-5753-F4AA5BACD164}"/>
              </a:ext>
            </a:extLst>
          </p:cNvPr>
          <p:cNvGrpSpPr/>
          <p:nvPr/>
        </p:nvGrpSpPr>
        <p:grpSpPr>
          <a:xfrm rot="21311277">
            <a:off x="3681077" y="2859143"/>
            <a:ext cx="4829846" cy="1437948"/>
            <a:chOff x="3260879" y="2046726"/>
            <a:chExt cx="4829846" cy="1437948"/>
          </a:xfrm>
        </p:grpSpPr>
        <p:sp>
          <p:nvSpPr>
            <p:cNvPr id="13" name="Snip Single Corner of Rectangle 12">
              <a:extLst>
                <a:ext uri="{FF2B5EF4-FFF2-40B4-BE49-F238E27FC236}">
                  <a16:creationId xmlns:a16="http://schemas.microsoft.com/office/drawing/2014/main" id="{63BDF981-A252-1ADE-DD15-E0D6FF915212}"/>
                </a:ext>
              </a:extLst>
            </p:cNvPr>
            <p:cNvSpPr/>
            <p:nvPr/>
          </p:nvSpPr>
          <p:spPr>
            <a:xfrm>
              <a:off x="3260879" y="2046726"/>
              <a:ext cx="4829846" cy="1437948"/>
            </a:xfrm>
            <a:prstGeom prst="snip1Rect">
              <a:avLst>
                <a:gd name="adj" fmla="val 25609"/>
              </a:avLst>
            </a:prstGeom>
            <a:solidFill>
              <a:schemeClr val="bg1"/>
            </a:solidFill>
            <a:ln>
              <a:noFill/>
            </a:ln>
            <a:effectLst>
              <a:outerShdw blurRad="248775" dist="51707" dir="5520000" sx="98843" sy="98843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C7157632-EAE7-EC2F-0402-6A591D1414D6}"/>
                </a:ext>
              </a:extLst>
            </p:cNvPr>
            <p:cNvSpPr/>
            <p:nvPr/>
          </p:nvSpPr>
          <p:spPr>
            <a:xfrm rot="13478116">
              <a:off x="7547119" y="2187223"/>
              <a:ext cx="519926" cy="292293"/>
            </a:xfrm>
            <a:prstGeom prst="triangle">
              <a:avLst>
                <a:gd name="adj" fmla="val 57249"/>
              </a:avLst>
            </a:prstGeom>
            <a:solidFill>
              <a:srgbClr val="0B5AA2"/>
            </a:solidFill>
            <a:ln>
              <a:noFill/>
            </a:ln>
            <a:effectLst>
              <a:outerShdw blurRad="50800" dist="38100" dir="5400000" sx="92028" sy="92028" algn="t" rotWithShape="0">
                <a:prstClr val="black">
                  <a:alpha val="47235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7CA2F-3019-7591-BD97-DD155BC0C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5438" y="3768188"/>
            <a:ext cx="3013658" cy="14965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sz="1300">
              <a:solidFill>
                <a:srgbClr val="0A0A0A"/>
              </a:solidFill>
              <a:latin typeface="Bradley Hand ITC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  <a:ea typeface="+mn-lt"/>
              <a:cs typeface="+mn-lt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  <a:ea typeface="+mn-lt"/>
              <a:cs typeface="+mn-lt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  <a:ea typeface="+mn-lt"/>
              <a:cs typeface="+mn-lt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  <a:ea typeface="+mn-lt"/>
              <a:cs typeface="+mn-lt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  <a:ea typeface="+mn-lt"/>
              <a:cs typeface="+mn-lt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  <a:ea typeface="+mn-lt"/>
              <a:cs typeface="+mn-lt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</a:endParaRPr>
          </a:p>
          <a:p>
            <a:pPr>
              <a:buFont typeface="Arial"/>
              <a:buChar char="•"/>
            </a:pPr>
            <a:endParaRPr lang="en-GB">
              <a:latin typeface="Bradley Hand ITC"/>
            </a:endParaRPr>
          </a:p>
          <a:p>
            <a:pPr marL="0" indent="0">
              <a:buNone/>
            </a:pPr>
            <a:endParaRPr lang="en-GB">
              <a:latin typeface="Bradley Hand ITC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4424CF-9FF9-EBEF-0FD6-F06D802021AD}"/>
              </a:ext>
            </a:extLst>
          </p:cNvPr>
          <p:cNvSpPr txBox="1"/>
          <p:nvPr/>
        </p:nvSpPr>
        <p:spPr>
          <a:xfrm rot="21311277">
            <a:off x="4003336" y="3321299"/>
            <a:ext cx="4268797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dirty="0">
                <a:solidFill>
                  <a:srgbClr val="0A0A0A"/>
                </a:solidFill>
                <a:latin typeface="Poppins" pitchFamily="2" charset="77"/>
                <a:cs typeface="Poppins" pitchFamily="2" charset="77"/>
              </a:rPr>
              <a:t>Most </a:t>
            </a:r>
            <a:r>
              <a:rPr lang="en-GB" sz="2800" b="1" dirty="0">
                <a:solidFill>
                  <a:srgbClr val="0A0A0A"/>
                </a:solidFill>
                <a:latin typeface="Poppins" pitchFamily="2" charset="77"/>
                <a:cs typeface="Poppins" pitchFamily="2" charset="77"/>
              </a:rPr>
              <a:t>reptiles</a:t>
            </a:r>
            <a:r>
              <a:rPr lang="en-GB" sz="2800" dirty="0">
                <a:solidFill>
                  <a:srgbClr val="0A0A0A"/>
                </a:solidFill>
                <a:latin typeface="Poppins" pitchFamily="2" charset="77"/>
                <a:cs typeface="Poppins" pitchFamily="2" charset="77"/>
              </a:rPr>
              <a:t> lay eggs</a:t>
            </a:r>
          </a:p>
          <a:p>
            <a:endParaRPr lang="en-GB" dirty="0">
              <a:solidFill>
                <a:srgbClr val="FF000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Picture 3" descr="A collage of turtles and a snake&#10;&#10;AI-generated content may be incorrect.">
            <a:extLst>
              <a:ext uri="{FF2B5EF4-FFF2-40B4-BE49-F238E27FC236}">
                <a16:creationId xmlns:a16="http://schemas.microsoft.com/office/drawing/2014/main" id="{98C0CB83-BF85-7759-ACC3-9244E40D0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03267" y="598831"/>
            <a:ext cx="3740329" cy="2374920"/>
          </a:xfrm>
          <a:prstGeom prst="rect">
            <a:avLst/>
          </a:prstGeom>
        </p:spPr>
      </p:pic>
      <p:pic>
        <p:nvPicPr>
          <p:cNvPr id="6" name="Picture 5" descr="A collage of turtles and a snake&#10;&#10;AI-generated content may be incorrect.">
            <a:extLst>
              <a:ext uri="{FF2B5EF4-FFF2-40B4-BE49-F238E27FC236}">
                <a16:creationId xmlns:a16="http://schemas.microsoft.com/office/drawing/2014/main" id="{3CB5330B-1A9F-6F55-1204-4F30041EB2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50" b="96197" l="3027" r="94731">
                        <a14:foregroundMark x1="3139" y1="13154" x2="15583" y2="22345"/>
                        <a14:foregroundMark x1="44955" y1="10143" x2="55942" y2="9350"/>
                        <a14:foregroundMark x1="55942" y1="9350" x2="66704" y2="9350"/>
                        <a14:foregroundMark x1="41704" y1="96197" x2="45179" y2="86529"/>
                        <a14:foregroundMark x1="91031" y1="84469" x2="87332" y2="56577"/>
                        <a14:foregroundMark x1="91592" y1="61965" x2="94731" y2="67036"/>
                        <a14:foregroundMark x1="93946" y1="82409" x2="94170" y2="76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95909" y="3828067"/>
            <a:ext cx="3987831" cy="2531448"/>
          </a:xfrm>
          <a:prstGeom prst="rect">
            <a:avLst/>
          </a:prstGeom>
        </p:spPr>
      </p:pic>
      <p:pic>
        <p:nvPicPr>
          <p:cNvPr id="12" name="Picture 11" descr="A collage of turtles and a snake&#10;&#10;AI-generated content may be incorrect.">
            <a:extLst>
              <a:ext uri="{FF2B5EF4-FFF2-40B4-BE49-F238E27FC236}">
                <a16:creationId xmlns:a16="http://schemas.microsoft.com/office/drawing/2014/main" id="{E308D76A-802E-D6D5-740A-7EBAD6929F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33" b="95285" l="1166" r="89896">
                        <a14:foregroundMark x1="8031" y1="92060" x2="25518" y2="89330"/>
                        <a14:foregroundMark x1="1295" y1="87593" x2="1295" y2="87593"/>
                        <a14:foregroundMark x1="71891" y1="95285" x2="71891" y2="95285"/>
                        <a14:foregroundMark x1="79793" y1="8933" x2="79793" y2="8933"/>
                        <a14:backgroundMark x1="2979" y1="0" x2="3109" y2="9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527"/>
          <a:stretch>
            <a:fillRect/>
          </a:stretch>
        </p:blipFill>
        <p:spPr>
          <a:xfrm>
            <a:off x="1894089" y="4203912"/>
            <a:ext cx="3654360" cy="1689041"/>
          </a:xfrm>
          <a:prstGeom prst="rect">
            <a:avLst/>
          </a:prstGeom>
        </p:spPr>
      </p:pic>
      <p:pic>
        <p:nvPicPr>
          <p:cNvPr id="17" name="Picture 16" descr="A collage of turtles and a snake&#10;&#10;AI-generated content may be incorrect.">
            <a:extLst>
              <a:ext uri="{FF2B5EF4-FFF2-40B4-BE49-F238E27FC236}">
                <a16:creationId xmlns:a16="http://schemas.microsoft.com/office/drawing/2014/main" id="{7DECF414-FB81-84F4-9B95-E66D1C1F36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57" b="95814" l="5193" r="94365">
                        <a14:foregroundMark x1="5193" y1="90543" x2="14254" y2="80620"/>
                        <a14:foregroundMark x1="14254" y1="80620" x2="17348" y2="74574"/>
                        <a14:foregroundMark x1="30608" y1="9457" x2="30608" y2="9457"/>
                        <a14:foregroundMark x1="92818" y1="14574" x2="92818" y2="14574"/>
                        <a14:foregroundMark x1="94475" y1="11473" x2="94475" y2="11473"/>
                        <a14:foregroundMark x1="6851" y1="95814" x2="6851" y2="95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8241" y="1517688"/>
            <a:ext cx="3740329" cy="238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24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F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4C02F3-24A7-1A0C-8092-9E13F0EBF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25137077-7B31-94AE-4381-567199759D55}"/>
              </a:ext>
            </a:extLst>
          </p:cNvPr>
          <p:cNvGrpSpPr/>
          <p:nvPr/>
        </p:nvGrpSpPr>
        <p:grpSpPr>
          <a:xfrm rot="217600">
            <a:off x="3681077" y="2859143"/>
            <a:ext cx="4829846" cy="1437948"/>
            <a:chOff x="3260879" y="2046726"/>
            <a:chExt cx="4829846" cy="1437948"/>
          </a:xfrm>
        </p:grpSpPr>
        <p:sp>
          <p:nvSpPr>
            <p:cNvPr id="13" name="Snip Single Corner of Rectangle 12">
              <a:extLst>
                <a:ext uri="{FF2B5EF4-FFF2-40B4-BE49-F238E27FC236}">
                  <a16:creationId xmlns:a16="http://schemas.microsoft.com/office/drawing/2014/main" id="{AB520825-A49E-E255-9227-52D8208C6CDD}"/>
                </a:ext>
              </a:extLst>
            </p:cNvPr>
            <p:cNvSpPr/>
            <p:nvPr/>
          </p:nvSpPr>
          <p:spPr>
            <a:xfrm>
              <a:off x="3260879" y="2046726"/>
              <a:ext cx="4829846" cy="1437948"/>
            </a:xfrm>
            <a:prstGeom prst="snip1Rect">
              <a:avLst>
                <a:gd name="adj" fmla="val 25609"/>
              </a:avLst>
            </a:prstGeom>
            <a:solidFill>
              <a:schemeClr val="bg1"/>
            </a:solidFill>
            <a:ln>
              <a:noFill/>
            </a:ln>
            <a:effectLst>
              <a:outerShdw blurRad="248775" dist="51707" dir="5520000" sx="98843" sy="98843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41E8E0D4-2C8F-E893-80C6-89C41CA3206A}"/>
                </a:ext>
              </a:extLst>
            </p:cNvPr>
            <p:cNvSpPr/>
            <p:nvPr/>
          </p:nvSpPr>
          <p:spPr>
            <a:xfrm rot="13478116">
              <a:off x="7547119" y="2187223"/>
              <a:ext cx="519926" cy="292293"/>
            </a:xfrm>
            <a:prstGeom prst="triangle">
              <a:avLst>
                <a:gd name="adj" fmla="val 57249"/>
              </a:avLst>
            </a:prstGeom>
            <a:solidFill>
              <a:srgbClr val="0B5AA2"/>
            </a:solidFill>
            <a:ln>
              <a:noFill/>
            </a:ln>
            <a:effectLst>
              <a:outerShdw blurRad="50800" dist="38100" dir="5400000" sx="92028" sy="92028" algn="t" rotWithShape="0">
                <a:prstClr val="black">
                  <a:alpha val="47235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74DA2-8B8A-083E-5532-A23AA9779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5438" y="3768188"/>
            <a:ext cx="3013658" cy="14965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sz="1300">
              <a:solidFill>
                <a:srgbClr val="0A0A0A"/>
              </a:solidFill>
              <a:latin typeface="Bradley Hand ITC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  <a:ea typeface="+mn-lt"/>
              <a:cs typeface="+mn-lt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  <a:ea typeface="+mn-lt"/>
              <a:cs typeface="+mn-lt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  <a:ea typeface="+mn-lt"/>
              <a:cs typeface="+mn-lt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  <a:ea typeface="+mn-lt"/>
              <a:cs typeface="+mn-lt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  <a:ea typeface="+mn-lt"/>
              <a:cs typeface="+mn-lt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  <a:ea typeface="+mn-lt"/>
              <a:cs typeface="+mn-lt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</a:endParaRPr>
          </a:p>
          <a:p>
            <a:pPr>
              <a:buFont typeface="Arial"/>
              <a:buChar char="•"/>
            </a:pPr>
            <a:endParaRPr lang="en-GB">
              <a:latin typeface="Bradley Hand ITC"/>
            </a:endParaRPr>
          </a:p>
          <a:p>
            <a:pPr marL="0" indent="0">
              <a:buNone/>
            </a:pPr>
            <a:endParaRPr lang="en-GB">
              <a:latin typeface="Bradley Hand ITC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403DC5-9B36-1A1A-4D8B-4FC5842515FF}"/>
              </a:ext>
            </a:extLst>
          </p:cNvPr>
          <p:cNvSpPr txBox="1"/>
          <p:nvPr/>
        </p:nvSpPr>
        <p:spPr>
          <a:xfrm rot="217600">
            <a:off x="4003336" y="3321299"/>
            <a:ext cx="4268797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dirty="0">
                <a:solidFill>
                  <a:srgbClr val="0A0A0A"/>
                </a:solidFill>
                <a:latin typeface="Poppins" pitchFamily="2" charset="77"/>
                <a:cs typeface="Poppins" pitchFamily="2" charset="77"/>
              </a:rPr>
              <a:t>Most </a:t>
            </a:r>
            <a:r>
              <a:rPr lang="en-GB" sz="2800" b="1" dirty="0">
                <a:solidFill>
                  <a:srgbClr val="0A0A0A"/>
                </a:solidFill>
                <a:latin typeface="Poppins" pitchFamily="2" charset="77"/>
                <a:cs typeface="Poppins" pitchFamily="2" charset="77"/>
              </a:rPr>
              <a:t>insects</a:t>
            </a:r>
            <a:r>
              <a:rPr lang="en-GB" sz="2800" dirty="0">
                <a:solidFill>
                  <a:srgbClr val="0A0A0A"/>
                </a:solidFill>
                <a:latin typeface="Poppins" pitchFamily="2" charset="77"/>
                <a:cs typeface="Poppins" pitchFamily="2" charset="77"/>
              </a:rPr>
              <a:t> lay eggs</a:t>
            </a:r>
          </a:p>
          <a:p>
            <a:endParaRPr lang="en-GB" dirty="0">
              <a:solidFill>
                <a:srgbClr val="FF000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7" name="Picture 6" descr="A group of insects on a black background&#10;&#10;AI-generated content may be incorrect.">
            <a:extLst>
              <a:ext uri="{FF2B5EF4-FFF2-40B4-BE49-F238E27FC236}">
                <a16:creationId xmlns:a16="http://schemas.microsoft.com/office/drawing/2014/main" id="{0BEDD609-98F0-893C-5746-A324C86F3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31154" y="1127698"/>
            <a:ext cx="2662764" cy="2279580"/>
          </a:xfrm>
          <a:prstGeom prst="rect">
            <a:avLst/>
          </a:prstGeom>
        </p:spPr>
      </p:pic>
      <p:pic>
        <p:nvPicPr>
          <p:cNvPr id="8" name="Picture 7" descr="A group of insects on a black background&#10;&#10;AI-generated content may be incorrect.">
            <a:extLst>
              <a:ext uri="{FF2B5EF4-FFF2-40B4-BE49-F238E27FC236}">
                <a16:creationId xmlns:a16="http://schemas.microsoft.com/office/drawing/2014/main" id="{158C5F0E-5DBF-5D14-C99E-AEA919364E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68786" y="3228656"/>
            <a:ext cx="1078063" cy="1316092"/>
          </a:xfrm>
          <a:prstGeom prst="rect">
            <a:avLst/>
          </a:prstGeom>
        </p:spPr>
      </p:pic>
      <p:pic>
        <p:nvPicPr>
          <p:cNvPr id="9" name="Picture 8" descr="A group of insects on a black background&#10;&#10;AI-generated content may be incorrect.">
            <a:extLst>
              <a:ext uri="{FF2B5EF4-FFF2-40B4-BE49-F238E27FC236}">
                <a16:creationId xmlns:a16="http://schemas.microsoft.com/office/drawing/2014/main" id="{21FBEA35-E68B-BE6A-BB4B-46390EDEF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734"/>
          <a:stretch>
            <a:fillRect/>
          </a:stretch>
        </p:blipFill>
        <p:spPr>
          <a:xfrm rot="20917957">
            <a:off x="2086840" y="828056"/>
            <a:ext cx="2948122" cy="22533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8F0729-7857-0262-C4D0-329921D6D6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69" b="10832"/>
          <a:stretch>
            <a:fillRect/>
          </a:stretch>
        </p:blipFill>
        <p:spPr>
          <a:xfrm rot="682043" flipH="1">
            <a:off x="4334644" y="4079708"/>
            <a:ext cx="4426884" cy="17790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188F45-3EAA-2BEE-9DAC-429DB864B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6" t="6163" r="4245" b="61481"/>
          <a:stretch>
            <a:fillRect/>
          </a:stretch>
        </p:blipFill>
        <p:spPr>
          <a:xfrm rot="20958019">
            <a:off x="5163512" y="1125161"/>
            <a:ext cx="2382126" cy="132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8775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F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5EFEA5-5D01-31BC-06FD-20CE9C53C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555395CA-ADE2-BD79-0DA5-08C1CAE145EB}"/>
              </a:ext>
            </a:extLst>
          </p:cNvPr>
          <p:cNvGrpSpPr/>
          <p:nvPr/>
        </p:nvGrpSpPr>
        <p:grpSpPr>
          <a:xfrm rot="21311277">
            <a:off x="3681077" y="2859143"/>
            <a:ext cx="4829846" cy="1437948"/>
            <a:chOff x="3260879" y="2046726"/>
            <a:chExt cx="4829846" cy="1437948"/>
          </a:xfrm>
        </p:grpSpPr>
        <p:sp>
          <p:nvSpPr>
            <p:cNvPr id="13" name="Snip Single Corner of Rectangle 12">
              <a:extLst>
                <a:ext uri="{FF2B5EF4-FFF2-40B4-BE49-F238E27FC236}">
                  <a16:creationId xmlns:a16="http://schemas.microsoft.com/office/drawing/2014/main" id="{7942DE58-5D09-915D-6C3B-447C44A3BC33}"/>
                </a:ext>
              </a:extLst>
            </p:cNvPr>
            <p:cNvSpPr/>
            <p:nvPr/>
          </p:nvSpPr>
          <p:spPr>
            <a:xfrm>
              <a:off x="3260879" y="2046726"/>
              <a:ext cx="4829846" cy="1437948"/>
            </a:xfrm>
            <a:prstGeom prst="snip1Rect">
              <a:avLst>
                <a:gd name="adj" fmla="val 25609"/>
              </a:avLst>
            </a:prstGeom>
            <a:solidFill>
              <a:schemeClr val="bg1"/>
            </a:solidFill>
            <a:ln>
              <a:noFill/>
            </a:ln>
            <a:effectLst>
              <a:outerShdw blurRad="248775" dist="51707" dir="5520000" sx="98843" sy="98843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B8191ED3-E177-C17B-5BE8-8396E4EB294A}"/>
                </a:ext>
              </a:extLst>
            </p:cNvPr>
            <p:cNvSpPr/>
            <p:nvPr/>
          </p:nvSpPr>
          <p:spPr>
            <a:xfrm rot="13478116">
              <a:off x="7547119" y="2187223"/>
              <a:ext cx="519926" cy="292293"/>
            </a:xfrm>
            <a:prstGeom prst="triangle">
              <a:avLst>
                <a:gd name="adj" fmla="val 57249"/>
              </a:avLst>
            </a:prstGeom>
            <a:solidFill>
              <a:srgbClr val="0B5AA2"/>
            </a:solidFill>
            <a:ln>
              <a:noFill/>
            </a:ln>
            <a:effectLst>
              <a:outerShdw blurRad="50800" dist="38100" dir="5400000" sx="92028" sy="92028" algn="t" rotWithShape="0">
                <a:prstClr val="black">
                  <a:alpha val="47235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7214C-9813-E667-B60A-F6462CB7F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5438" y="3768188"/>
            <a:ext cx="3013658" cy="14965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sz="1300">
              <a:solidFill>
                <a:srgbClr val="0A0A0A"/>
              </a:solidFill>
              <a:latin typeface="Bradley Hand ITC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  <a:ea typeface="+mn-lt"/>
              <a:cs typeface="+mn-lt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  <a:ea typeface="+mn-lt"/>
              <a:cs typeface="+mn-lt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  <a:ea typeface="+mn-lt"/>
              <a:cs typeface="+mn-lt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  <a:ea typeface="+mn-lt"/>
              <a:cs typeface="+mn-lt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  <a:ea typeface="+mn-lt"/>
              <a:cs typeface="+mn-lt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  <a:ea typeface="+mn-lt"/>
              <a:cs typeface="+mn-lt"/>
            </a:endParaRPr>
          </a:p>
          <a:p>
            <a:pPr marL="0" indent="0">
              <a:buNone/>
            </a:pPr>
            <a:endParaRPr lang="en-GB" sz="1200">
              <a:solidFill>
                <a:srgbClr val="0A0A0A"/>
              </a:solidFill>
              <a:latin typeface="Bradley Hand ITC"/>
            </a:endParaRPr>
          </a:p>
          <a:p>
            <a:pPr>
              <a:buFont typeface="Arial"/>
              <a:buChar char="•"/>
            </a:pPr>
            <a:endParaRPr lang="en-GB">
              <a:latin typeface="Bradley Hand ITC"/>
            </a:endParaRPr>
          </a:p>
          <a:p>
            <a:pPr marL="0" indent="0">
              <a:buNone/>
            </a:pPr>
            <a:endParaRPr lang="en-GB">
              <a:latin typeface="Bradley Hand ITC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471010-4BA2-828A-FD22-9CCBF67F3AFC}"/>
              </a:ext>
            </a:extLst>
          </p:cNvPr>
          <p:cNvSpPr txBox="1"/>
          <p:nvPr/>
        </p:nvSpPr>
        <p:spPr>
          <a:xfrm rot="21311277">
            <a:off x="4003336" y="3321299"/>
            <a:ext cx="4268797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dirty="0">
                <a:solidFill>
                  <a:srgbClr val="0A0A0A"/>
                </a:solidFill>
                <a:latin typeface="Poppins" pitchFamily="2" charset="77"/>
                <a:cs typeface="Poppins" pitchFamily="2" charset="77"/>
              </a:rPr>
              <a:t>Most </a:t>
            </a:r>
            <a:r>
              <a:rPr lang="en-GB" sz="2800" b="1" dirty="0">
                <a:solidFill>
                  <a:srgbClr val="0A0A0A"/>
                </a:solidFill>
                <a:latin typeface="Poppins" pitchFamily="2" charset="77"/>
                <a:cs typeface="Poppins" pitchFamily="2" charset="77"/>
              </a:rPr>
              <a:t>fish</a:t>
            </a:r>
            <a:r>
              <a:rPr lang="en-GB" sz="2800" dirty="0">
                <a:solidFill>
                  <a:srgbClr val="0A0A0A"/>
                </a:solidFill>
                <a:latin typeface="Poppins" pitchFamily="2" charset="77"/>
                <a:cs typeface="Poppins" pitchFamily="2" charset="77"/>
              </a:rPr>
              <a:t> lay eggs</a:t>
            </a:r>
          </a:p>
          <a:p>
            <a:endParaRPr lang="en-GB" dirty="0">
              <a:solidFill>
                <a:srgbClr val="FF000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7" name="Picture 6" descr="A group of fish and a fish&#10;&#10;AI-generated content may be incorrect.">
            <a:extLst>
              <a:ext uri="{FF2B5EF4-FFF2-40B4-BE49-F238E27FC236}">
                <a16:creationId xmlns:a16="http://schemas.microsoft.com/office/drawing/2014/main" id="{D35BF315-350D-20F4-11EF-36B829AF4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296281" flipH="1">
            <a:off x="7725134" y="1146167"/>
            <a:ext cx="2929383" cy="1828244"/>
          </a:xfrm>
          <a:prstGeom prst="rect">
            <a:avLst/>
          </a:prstGeom>
        </p:spPr>
      </p:pic>
      <p:pic>
        <p:nvPicPr>
          <p:cNvPr id="8" name="Picture 7" descr="A group of fish and a fish&#10;&#10;AI-generated content may be incorrect.">
            <a:extLst>
              <a:ext uri="{FF2B5EF4-FFF2-40B4-BE49-F238E27FC236}">
                <a16:creationId xmlns:a16="http://schemas.microsoft.com/office/drawing/2014/main" id="{242CAAE5-F464-8E3D-3B6A-8FF7F19BD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04"/>
          <a:stretch>
            <a:fillRect/>
          </a:stretch>
        </p:blipFill>
        <p:spPr>
          <a:xfrm rot="836606" flipH="1">
            <a:off x="3394382" y="4576026"/>
            <a:ext cx="2929383" cy="1828244"/>
          </a:xfrm>
          <a:prstGeom prst="rect">
            <a:avLst/>
          </a:prstGeom>
        </p:spPr>
      </p:pic>
      <p:pic>
        <p:nvPicPr>
          <p:cNvPr id="9" name="Picture 8" descr="A group of fish and a fish&#10;&#10;AI-generated content may be incorrect.">
            <a:extLst>
              <a:ext uri="{FF2B5EF4-FFF2-40B4-BE49-F238E27FC236}">
                <a16:creationId xmlns:a16="http://schemas.microsoft.com/office/drawing/2014/main" id="{4BA69E1B-E84E-4C11-A340-0BA3CF6AE0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128921" flipH="1">
            <a:off x="4449983" y="455924"/>
            <a:ext cx="2828788" cy="1820513"/>
          </a:xfrm>
          <a:prstGeom prst="rect">
            <a:avLst/>
          </a:prstGeom>
        </p:spPr>
      </p:pic>
      <p:pic>
        <p:nvPicPr>
          <p:cNvPr id="10" name="Picture 9" descr="A group of fish and a fish&#10;&#10;AI-generated content may be incorrect.">
            <a:extLst>
              <a:ext uri="{FF2B5EF4-FFF2-40B4-BE49-F238E27FC236}">
                <a16:creationId xmlns:a16="http://schemas.microsoft.com/office/drawing/2014/main" id="{85D0F3BF-B9BA-D8A3-093B-302B0503E0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149"/>
          <a:stretch>
            <a:fillRect/>
          </a:stretch>
        </p:blipFill>
        <p:spPr>
          <a:xfrm rot="1679108">
            <a:off x="1006969" y="1300406"/>
            <a:ext cx="3175965" cy="3329341"/>
          </a:xfrm>
          <a:prstGeom prst="rect">
            <a:avLst/>
          </a:prstGeom>
        </p:spPr>
      </p:pic>
      <p:pic>
        <p:nvPicPr>
          <p:cNvPr id="11" name="Picture 10" descr="A group of fish and a fish&#10;&#10;AI-generated content may be incorrect.">
            <a:extLst>
              <a:ext uri="{FF2B5EF4-FFF2-40B4-BE49-F238E27FC236}">
                <a16:creationId xmlns:a16="http://schemas.microsoft.com/office/drawing/2014/main" id="{B6834688-3246-01CC-51CF-918755611D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9546294">
            <a:off x="7020303" y="3889527"/>
            <a:ext cx="4698270" cy="213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1044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565F4EBDF2214EB88CD667D7FFCA60" ma:contentTypeVersion="16" ma:contentTypeDescription="Create a new document." ma:contentTypeScope="" ma:versionID="2c0dbca01436e14871cacd52dbd7165d">
  <xsd:schema xmlns:xsd="http://www.w3.org/2001/XMLSchema" xmlns:xs="http://www.w3.org/2001/XMLSchema" xmlns:p="http://schemas.microsoft.com/office/2006/metadata/properties" xmlns:ns2="da2dfac2-b216-4dc1-978e-e7fc036e438b" xmlns:ns3="cb94c81a-359e-42e7-ac29-1e8abd43c7a1" targetNamespace="http://schemas.microsoft.com/office/2006/metadata/properties" ma:root="true" ma:fieldsID="7f9a1fce2a9c11e643d49b1daf0fd728" ns2:_="" ns3:_="">
    <xsd:import namespace="da2dfac2-b216-4dc1-978e-e7fc036e438b"/>
    <xsd:import namespace="cb94c81a-359e-42e7-ac29-1e8abd43c7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DataChecked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2dfac2-b216-4dc1-978e-e7fc036e43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007704f-416d-454c-bbc2-f265cb201e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DataChecked" ma:index="20" nillable="true" ma:displayName="." ma:format="Dropdown" ma:internalName="DataChecked">
      <xsd:simpleType>
        <xsd:restriction base="dms:Text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94c81a-359e-42e7-ac29-1e8abd43c7a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1d7f7d7-40f4-4f03-b5c1-9e2157930511}" ma:internalName="TaxCatchAll" ma:showField="CatchAllData" ma:web="cb94c81a-359e-42e7-ac29-1e8abd43c7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a2dfac2-b216-4dc1-978e-e7fc036e438b">
      <Terms xmlns="http://schemas.microsoft.com/office/infopath/2007/PartnerControls"/>
    </lcf76f155ced4ddcb4097134ff3c332f>
    <DataChecked xmlns="da2dfac2-b216-4dc1-978e-e7fc036e438b" xsi:nil="true"/>
    <TaxCatchAll xmlns="cb94c81a-359e-42e7-ac29-1e8abd43c7a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AAE2B94-2F43-4419-910F-2B5F02CCB9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a2dfac2-b216-4dc1-978e-e7fc036e438b"/>
    <ds:schemaRef ds:uri="cb94c81a-359e-42e7-ac29-1e8abd43c7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8ADD7C3-C176-46B8-822A-24419EAA63BB}">
  <ds:schemaRefs>
    <ds:schemaRef ds:uri="cb94c81a-359e-42e7-ac29-1e8abd43c7a1"/>
    <ds:schemaRef ds:uri="da2dfac2-b216-4dc1-978e-e7fc036e438b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05C55F0-C4A6-4AEC-B026-B80053AC141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2147</TotalTime>
  <Words>494</Words>
  <Application>Microsoft Macintosh PowerPoint</Application>
  <PresentationFormat>Widescreen</PresentationFormat>
  <Paragraphs>177</Paragraphs>
  <Slides>28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Bradley Hand ITC</vt:lpstr>
      <vt:lpstr>Poppins ExtraBold</vt:lpstr>
      <vt:lpstr>Aptos Display</vt:lpstr>
      <vt:lpstr>Arial</vt:lpstr>
      <vt:lpstr>Poppins</vt:lpstr>
      <vt:lpstr>Aptos</vt:lpstr>
      <vt:lpstr>office theme</vt:lpstr>
      <vt:lpstr>Meet the Egg-layers</vt:lpstr>
      <vt:lpstr>PowerPoint Presentation</vt:lpstr>
      <vt:lpstr>PowerPoint Presentation</vt:lpstr>
      <vt:lpstr>Types of Animals</vt:lpstr>
      <vt:lpstr>Animals That Lay Eggs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Egg-layers</vt:lpstr>
      <vt:lpstr>Invest-egg-ate </vt:lpstr>
      <vt:lpstr>Sorting Review</vt:lpstr>
      <vt:lpstr>PowerPoint Presentation</vt:lpstr>
      <vt:lpstr>Surprising Animals</vt:lpstr>
      <vt:lpstr>Surprising Animals</vt:lpstr>
      <vt:lpstr>Egg or Not?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Have We Learned Today?  </vt:lpstr>
      <vt:lpstr>Brought to you by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Lauren Cribben</cp:lastModifiedBy>
  <cp:revision>46</cp:revision>
  <dcterms:created xsi:type="dcterms:W3CDTF">2025-12-03T09:28:16Z</dcterms:created>
  <dcterms:modified xsi:type="dcterms:W3CDTF">2026-04-29T13:27:27Z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0x01010039565F4EBDF2214EB88CD667D7FFCA60</vt:lpwstr>
  </property>
  <property fmtid="{D5CDD505-2E9C-101B-9397-08002B2CF9AE}" pid="3" name="MediaServiceImageTags">
    <vt:lpwstr/>
  </property>
</Properties>
</file>