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3FF048-0D4E-865A-1EFE-87FDA771DA9B}" v="20" dt="2026-01-15T09:45:29.6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Barwell" userId="S::dan.barwell@educationcompany.co.uk::2a7f1cc5-30e4-4c59-9ee5-4339f4163110" providerId="AD" clId="Web-{113FF048-0D4E-865A-1EFE-87FDA771DA9B}"/>
    <pc:docChg chg="modSld">
      <pc:chgData name="Dan Barwell" userId="S::dan.barwell@educationcompany.co.uk::2a7f1cc5-30e4-4c59-9ee5-4339f4163110" providerId="AD" clId="Web-{113FF048-0D4E-865A-1EFE-87FDA771DA9B}" dt="2026-01-15T09:45:29.695" v="17" actId="20577"/>
      <pc:docMkLst>
        <pc:docMk/>
      </pc:docMkLst>
      <pc:sldChg chg="addSp modSp">
        <pc:chgData name="Dan Barwell" userId="S::dan.barwell@educationcompany.co.uk::2a7f1cc5-30e4-4c59-9ee5-4339f4163110" providerId="AD" clId="Web-{113FF048-0D4E-865A-1EFE-87FDA771DA9B}" dt="2026-01-15T09:45:29.695" v="17" actId="20577"/>
        <pc:sldMkLst>
          <pc:docMk/>
          <pc:sldMk cId="1147638506" sldId="257"/>
        </pc:sldMkLst>
        <pc:spChg chg="add mod">
          <ac:chgData name="Dan Barwell" userId="S::dan.barwell@educationcompany.co.uk::2a7f1cc5-30e4-4c59-9ee5-4339f4163110" providerId="AD" clId="Web-{113FF048-0D4E-865A-1EFE-87FDA771DA9B}" dt="2026-01-15T09:45:21.491" v="16" actId="1076"/>
          <ac:spMkLst>
            <pc:docMk/>
            <pc:sldMk cId="1147638506" sldId="257"/>
            <ac:spMk id="2" creationId="{2B850765-6FC8-8822-340D-956471154778}"/>
          </ac:spMkLst>
        </pc:spChg>
        <pc:spChg chg="mod">
          <ac:chgData name="Dan Barwell" userId="S::dan.barwell@educationcompany.co.uk::2a7f1cc5-30e4-4c59-9ee5-4339f4163110" providerId="AD" clId="Web-{113FF048-0D4E-865A-1EFE-87FDA771DA9B}" dt="2026-01-15T09:45:29.695" v="17" actId="20577"/>
          <ac:spMkLst>
            <pc:docMk/>
            <pc:sldMk cId="1147638506" sldId="257"/>
            <ac:spMk id="6" creationId="{EFCAFBA5-E69A-3400-1C21-9E2FBF7BC439}"/>
          </ac:spMkLst>
        </pc:spChg>
      </pc:sldChg>
    </pc:docChg>
  </pc:docChgLst>
  <pc:docChgLst>
    <pc:chgData name="Dan Barwell" userId="S::dan.barwell@educationcompany.co.uk::2a7f1cc5-30e4-4c59-9ee5-4339f4163110" providerId="AD" clId="Web-{D94E3CCE-C10F-03CA-BE50-9B9612F0C380}"/>
    <pc:docChg chg="delSld modSld">
      <pc:chgData name="Dan Barwell" userId="S::dan.barwell@educationcompany.co.uk::2a7f1cc5-30e4-4c59-9ee5-4339f4163110" providerId="AD" clId="Web-{D94E3CCE-C10F-03CA-BE50-9B9612F0C380}" dt="2025-12-17T12:41:59.106" v="127" actId="20577"/>
      <pc:docMkLst>
        <pc:docMk/>
      </pc:docMkLst>
      <pc:sldChg chg="addSp delSp modSp">
        <pc:chgData name="Dan Barwell" userId="S::dan.barwell@educationcompany.co.uk::2a7f1cc5-30e4-4c59-9ee5-4339f4163110" providerId="AD" clId="Web-{D94E3CCE-C10F-03CA-BE50-9B9612F0C380}" dt="2025-12-17T12:41:59.106" v="127" actId="20577"/>
        <pc:sldMkLst>
          <pc:docMk/>
          <pc:sldMk cId="1147638506" sldId="257"/>
        </pc:sldMkLst>
        <pc:spChg chg="add mod">
          <ac:chgData name="Dan Barwell" userId="S::dan.barwell@educationcompany.co.uk::2a7f1cc5-30e4-4c59-9ee5-4339f4163110" providerId="AD" clId="Web-{D94E3CCE-C10F-03CA-BE50-9B9612F0C380}" dt="2025-12-17T12:40:24.476" v="12" actId="20577"/>
          <ac:spMkLst>
            <pc:docMk/>
            <pc:sldMk cId="1147638506" sldId="257"/>
            <ac:spMk id="6" creationId="{EFCAFBA5-E69A-3400-1C21-9E2FBF7BC439}"/>
          </ac:spMkLst>
        </pc:spChg>
        <pc:spChg chg="add mod">
          <ac:chgData name="Dan Barwell" userId="S::dan.barwell@educationcompany.co.uk::2a7f1cc5-30e4-4c59-9ee5-4339f4163110" providerId="AD" clId="Web-{D94E3CCE-C10F-03CA-BE50-9B9612F0C380}" dt="2025-12-17T12:41:28.417" v="84" actId="1076"/>
          <ac:spMkLst>
            <pc:docMk/>
            <pc:sldMk cId="1147638506" sldId="257"/>
            <ac:spMk id="7" creationId="{8187785C-4B1A-419D-C45D-BC09754B810A}"/>
          </ac:spMkLst>
        </pc:spChg>
        <pc:spChg chg="add mod">
          <ac:chgData name="Dan Barwell" userId="S::dan.barwell@educationcompany.co.uk::2a7f1cc5-30e4-4c59-9ee5-4339f4163110" providerId="AD" clId="Web-{D94E3CCE-C10F-03CA-BE50-9B9612F0C380}" dt="2025-12-17T12:41:59.106" v="127" actId="20577"/>
          <ac:spMkLst>
            <pc:docMk/>
            <pc:sldMk cId="1147638506" sldId="257"/>
            <ac:spMk id="8" creationId="{A9714F98-6E72-94F2-B80F-DF09797898D0}"/>
          </ac:spMkLst>
        </pc:spChg>
        <pc:picChg chg="add mod">
          <ac:chgData name="Dan Barwell" userId="S::dan.barwell@educationcompany.co.uk::2a7f1cc5-30e4-4c59-9ee5-4339f4163110" providerId="AD" clId="Web-{D94E3CCE-C10F-03CA-BE50-9B9612F0C380}" dt="2025-12-17T12:40:06.631" v="6" actId="1076"/>
          <ac:picMkLst>
            <pc:docMk/>
            <pc:sldMk cId="1147638506" sldId="257"/>
            <ac:picMk id="4" creationId="{EC7F35DA-C013-1954-A0A9-3640D2D3F76A}"/>
          </ac:picMkLst>
        </pc:picChg>
      </pc:sldChg>
    </pc:docChg>
  </pc:docChgLst>
  <pc:docChgLst>
    <pc:chgData name="Dan Barwell" userId="S::dan.barwell@educationcompany.co.uk::2a7f1cc5-30e4-4c59-9ee5-4339f4163110" providerId="AD" clId="Web-{B6550D5E-ACCF-0A61-01C1-E8D57B0DDC25}"/>
    <pc:docChg chg="addSld modSld">
      <pc:chgData name="Dan Barwell" userId="S::dan.barwell@educationcompany.co.uk::2a7f1cc5-30e4-4c59-9ee5-4339f4163110" providerId="AD" clId="Web-{B6550D5E-ACCF-0A61-01C1-E8D57B0DDC25}" dt="2025-12-17T12:38:21.615" v="276"/>
      <pc:docMkLst>
        <pc:docMk/>
      </pc:docMkLst>
      <pc:sldChg chg="addSp delSp modSp add replId">
        <pc:chgData name="Dan Barwell" userId="S::dan.barwell@educationcompany.co.uk::2a7f1cc5-30e4-4c59-9ee5-4339f4163110" providerId="AD" clId="Web-{B6550D5E-ACCF-0A61-01C1-E8D57B0DDC25}" dt="2025-12-17T12:38:21.615" v="276"/>
        <pc:sldMkLst>
          <pc:docMk/>
          <pc:sldMk cId="1147638506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428F9-BD18-BB0A-7672-62A20B8F2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40175DB-30F1-12EE-E887-13E52C0F98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074" y="-999"/>
            <a:ext cx="2351852" cy="86554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solidFill>
                  <a:srgbClr val="FF0000"/>
                </a:solidFill>
                <a:latin typeface="Bradley Hand ITC"/>
              </a:rPr>
              <a:t>Create as a PDF</a:t>
            </a:r>
            <a:endParaRPr lang="en-GB" dirty="0">
              <a:solidFill>
                <a:srgbClr val="000000"/>
              </a:solidFill>
              <a:latin typeface="Bradley Hand ITC"/>
            </a:endParaRPr>
          </a:p>
        </p:txBody>
      </p:sp>
      <p:pic>
        <p:nvPicPr>
          <p:cNvPr id="4" name="Picture 3" descr="A circle with four lines&#10;&#10;Description automatically generated">
            <a:extLst>
              <a:ext uri="{FF2B5EF4-FFF2-40B4-BE49-F238E27FC236}">
                <a16:creationId xmlns:a16="http://schemas.microsoft.com/office/drawing/2014/main" id="{EC7F35DA-C013-1954-A0A9-3640D2D3F7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9820" y="431565"/>
            <a:ext cx="6590359" cy="6023092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EFCAFBA5-E69A-3400-1C21-9E2FBF7BC439}"/>
              </a:ext>
            </a:extLst>
          </p:cNvPr>
          <p:cNvSpPr txBox="1">
            <a:spLocks/>
          </p:cNvSpPr>
          <p:nvPr/>
        </p:nvSpPr>
        <p:spPr>
          <a:xfrm>
            <a:off x="7198548" y="5015031"/>
            <a:ext cx="2351852" cy="8655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>
                <a:latin typeface="Bradley Hand ITC"/>
              </a:rPr>
              <a:t>Dinner plate</a:t>
            </a:r>
            <a:endParaRPr lang="en-GB" dirty="0">
              <a:latin typeface="Bradley Hand ITC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87785C-4B1A-419D-C45D-BC09754B810A}"/>
              </a:ext>
            </a:extLst>
          </p:cNvPr>
          <p:cNvSpPr txBox="1"/>
          <p:nvPr/>
        </p:nvSpPr>
        <p:spPr>
          <a:xfrm>
            <a:off x="457276" y="860015"/>
            <a:ext cx="3985054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dirty="0">
                <a:latin typeface="Bradley Hand ITC"/>
              </a:rPr>
              <a:t>Draw on your plate a healthy meal that includes an egg or eggs. You can add vegetables, fruit or other healthy foods too.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714F98-6E72-94F2-B80F-DF09797898D0}"/>
              </a:ext>
            </a:extLst>
          </p:cNvPr>
          <p:cNvSpPr txBox="1"/>
          <p:nvPr/>
        </p:nvSpPr>
        <p:spPr>
          <a:xfrm>
            <a:off x="457276" y="3625793"/>
            <a:ext cx="3985054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dirty="0">
                <a:latin typeface="Bradley Hand ITC"/>
              </a:rPr>
              <a:t>My meal is healthy because</a:t>
            </a:r>
          </a:p>
          <a:p>
            <a:endParaRPr lang="en-GB" sz="2400" dirty="0">
              <a:latin typeface="Bradley Hand ITC"/>
            </a:endParaRPr>
          </a:p>
          <a:p>
            <a:r>
              <a:rPr lang="en-GB" sz="2400">
                <a:latin typeface="Bradley Hand ITC"/>
              </a:rPr>
              <a:t>_______________________________</a:t>
            </a:r>
          </a:p>
          <a:p>
            <a:endParaRPr lang="en-GB" sz="2400" dirty="0"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_______________________________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2B850765-6FC8-8822-340D-956471154778}"/>
              </a:ext>
            </a:extLst>
          </p:cNvPr>
          <p:cNvSpPr txBox="1">
            <a:spLocks/>
          </p:cNvSpPr>
          <p:nvPr/>
        </p:nvSpPr>
        <p:spPr>
          <a:xfrm>
            <a:off x="3543008" y="82626"/>
            <a:ext cx="3989121" cy="8655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My healthy plate</a:t>
            </a:r>
          </a:p>
        </p:txBody>
      </p:sp>
    </p:spTree>
    <p:extLst>
      <p:ext uri="{BB962C8B-B14F-4D97-AF65-F5344CB8AC3E}">
        <p14:creationId xmlns:p14="http://schemas.microsoft.com/office/powerpoint/2010/main" val="1147638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2dfac2-b216-4dc1-978e-e7fc036e438b">
      <Terms xmlns="http://schemas.microsoft.com/office/infopath/2007/PartnerControls"/>
    </lcf76f155ced4ddcb4097134ff3c332f>
    <DataChecked xmlns="da2dfac2-b216-4dc1-978e-e7fc036e438b" xsi:nil="true"/>
    <TaxCatchAll xmlns="cb94c81a-359e-42e7-ac29-1e8abd43c7a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565F4EBDF2214EB88CD667D7FFCA60" ma:contentTypeVersion="16" ma:contentTypeDescription="Create a new document." ma:contentTypeScope="" ma:versionID="2c0dbca01436e14871cacd52dbd7165d">
  <xsd:schema xmlns:xsd="http://www.w3.org/2001/XMLSchema" xmlns:xs="http://www.w3.org/2001/XMLSchema" xmlns:p="http://schemas.microsoft.com/office/2006/metadata/properties" xmlns:ns2="da2dfac2-b216-4dc1-978e-e7fc036e438b" xmlns:ns3="cb94c81a-359e-42e7-ac29-1e8abd43c7a1" targetNamespace="http://schemas.microsoft.com/office/2006/metadata/properties" ma:root="true" ma:fieldsID="7f9a1fce2a9c11e643d49b1daf0fd728" ns2:_="" ns3:_="">
    <xsd:import namespace="da2dfac2-b216-4dc1-978e-e7fc036e438b"/>
    <xsd:import namespace="cb94c81a-359e-42e7-ac29-1e8abd43c7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DataChecked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2dfac2-b216-4dc1-978e-e7fc036e43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007704f-416d-454c-bbc2-f265cb201e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ataChecked" ma:index="20" nillable="true" ma:displayName="." ma:format="Dropdown" ma:internalName="DataChecked">
      <xsd:simpleType>
        <xsd:restriction base="dms:Text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94c81a-359e-42e7-ac29-1e8abd43c7a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1d7f7d7-40f4-4f03-b5c1-9e2157930511}" ma:internalName="TaxCatchAll" ma:showField="CatchAllData" ma:web="cb94c81a-359e-42e7-ac29-1e8abd43c7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60120B-A6F1-4173-9B5D-BD565FE2EC5B}">
  <ds:schemaRefs>
    <ds:schemaRef ds:uri="http://schemas.microsoft.com/office/2006/metadata/properties"/>
    <ds:schemaRef ds:uri="http://schemas.microsoft.com/office/infopath/2007/PartnerControls"/>
    <ds:schemaRef ds:uri="da2dfac2-b216-4dc1-978e-e7fc036e438b"/>
    <ds:schemaRef ds:uri="cb94c81a-359e-42e7-ac29-1e8abd43c7a1"/>
  </ds:schemaRefs>
</ds:datastoreItem>
</file>

<file path=customXml/itemProps2.xml><?xml version="1.0" encoding="utf-8"?>
<ds:datastoreItem xmlns:ds="http://schemas.openxmlformats.org/officeDocument/2006/customXml" ds:itemID="{4A127C4E-606A-4B10-9AE9-F4FE33E028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F9B5B9-17C8-446A-B183-2977A84709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2dfac2-b216-4dc1-978e-e7fc036e438b"/>
    <ds:schemaRef ds:uri="cb94c81a-359e-42e7-ac29-1e8abd43c7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76</cp:revision>
  <dcterms:created xsi:type="dcterms:W3CDTF">2025-12-17T12:30:36Z</dcterms:created>
  <dcterms:modified xsi:type="dcterms:W3CDTF">2026-01-15T09:45:32Z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0x01010039565F4EBDF2214EB88CD667D7FFCA60</vt:lpwstr>
  </property>
  <property fmtid="{D5CDD505-2E9C-101B-9397-08002B2CF9AE}" pid="3" name="MediaServiceImageTags">
    <vt:lpwstr/>
  </property>
</Properties>
</file>