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1"/>
  </p:notesMasterIdLst>
  <p:sldIdLst>
    <p:sldId id="325" r:id="rId5"/>
    <p:sldId id="257" r:id="rId6"/>
    <p:sldId id="329" r:id="rId7"/>
    <p:sldId id="319" r:id="rId8"/>
    <p:sldId id="327" r:id="rId9"/>
    <p:sldId id="278" r:id="rId10"/>
  </p:sldIdLst>
  <p:sldSz cx="12192000" cy="6858000"/>
  <p:notesSz cx="6858000" cy="9144000"/>
  <p:embeddedFontLst>
    <p:embeddedFont>
      <p:font typeface="Poppins" panose="00000500000000000000" pitchFamily="2" charset="0"/>
      <p:regular r:id="rId12"/>
      <p:bold r:id="rId13"/>
      <p:italic r:id="rId14"/>
      <p:boldItalic r:id="rId15"/>
    </p:embeddedFont>
    <p:embeddedFont>
      <p:font typeface="Poppins ExtraBold" panose="00000900000000000000" pitchFamily="2" charset="0"/>
      <p:bold r:id="rId16"/>
      <p:boldItalic r:id="rId1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F33"/>
    <a:srgbClr val="F6F9FC"/>
    <a:srgbClr val="0B5AA2"/>
    <a:srgbClr val="EE3F33"/>
    <a:srgbClr val="8B3F00"/>
    <a:srgbClr val="D1DFED"/>
    <a:srgbClr val="FAB6B1"/>
    <a:srgbClr val="FFF2F0"/>
    <a:srgbClr val="257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ABAA3-1AFF-B5BA-A158-658B877F1197}" v="22" dt="2026-04-29T13:49:41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07"/>
  </p:normalViewPr>
  <p:slideViewPr>
    <p:cSldViewPr snapToGrid="0">
      <p:cViewPr varScale="1">
        <p:scale>
          <a:sx n="90" d="100"/>
          <a:sy n="90" d="100"/>
        </p:scale>
        <p:origin x="232" y="440"/>
      </p:cViewPr>
      <p:guideLst>
        <p:guide orient="horz" pos="278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Cribben" userId="S::lauren.cribben@educationcompany.co.uk::3b622461-d9d0-480a-8b46-d53ee49dcab5" providerId="AD" clId="Web-{671ABAA3-1AFF-B5BA-A158-658B877F1197}"/>
    <pc:docChg chg="modSld">
      <pc:chgData name="Lauren Cribben" userId="S::lauren.cribben@educationcompany.co.uk::3b622461-d9d0-480a-8b46-d53ee49dcab5" providerId="AD" clId="Web-{671ABAA3-1AFF-B5BA-A158-658B877F1197}" dt="2026-04-29T13:49:41.282" v="21" actId="1076"/>
      <pc:docMkLst>
        <pc:docMk/>
      </pc:docMkLst>
      <pc:sldChg chg="modSp">
        <pc:chgData name="Lauren Cribben" userId="S::lauren.cribben@educationcompany.co.uk::3b622461-d9d0-480a-8b46-d53ee49dcab5" providerId="AD" clId="Web-{671ABAA3-1AFF-B5BA-A158-658B877F1197}" dt="2026-04-29T13:49:41.282" v="21" actId="1076"/>
        <pc:sldMkLst>
          <pc:docMk/>
          <pc:sldMk cId="224348610" sldId="319"/>
        </pc:sldMkLst>
        <pc:grpChg chg="mod">
          <ac:chgData name="Lauren Cribben" userId="S::lauren.cribben@educationcompany.co.uk::3b622461-d9d0-480a-8b46-d53ee49dcab5" providerId="AD" clId="Web-{671ABAA3-1AFF-B5BA-A158-658B877F1197}" dt="2026-04-29T13:49:40.407" v="18" actId="1076"/>
          <ac:grpSpMkLst>
            <pc:docMk/>
            <pc:sldMk cId="224348610" sldId="319"/>
            <ac:grpSpMk id="15" creationId="{26131B96-D0B1-A813-A4A2-B0053F6AE013}"/>
          </ac:grpSpMkLst>
        </pc:grpChg>
        <pc:grpChg chg="mod">
          <ac:chgData name="Lauren Cribben" userId="S::lauren.cribben@educationcompany.co.uk::3b622461-d9d0-480a-8b46-d53ee49dcab5" providerId="AD" clId="Web-{671ABAA3-1AFF-B5BA-A158-658B877F1197}" dt="2026-04-29T13:49:41.095" v="20" actId="1076"/>
          <ac:grpSpMkLst>
            <pc:docMk/>
            <pc:sldMk cId="224348610" sldId="319"/>
            <ac:grpSpMk id="16" creationId="{AA1A8FB6-F10B-126D-1A80-61CF95D0261D}"/>
          </ac:grpSpMkLst>
        </pc:grpChg>
        <pc:grpChg chg="mod">
          <ac:chgData name="Lauren Cribben" userId="S::lauren.cribben@educationcompany.co.uk::3b622461-d9d0-480a-8b46-d53ee49dcab5" providerId="AD" clId="Web-{671ABAA3-1AFF-B5BA-A158-658B877F1197}" dt="2026-04-29T13:49:41.282" v="21" actId="1076"/>
          <ac:grpSpMkLst>
            <pc:docMk/>
            <pc:sldMk cId="224348610" sldId="319"/>
            <ac:grpSpMk id="17" creationId="{8FBF2DDF-C6DA-6812-EF16-2BD1C54E075E}"/>
          </ac:grpSpMkLst>
        </pc:grpChg>
        <pc:grpChg chg="mod">
          <ac:chgData name="Lauren Cribben" userId="S::lauren.cribben@educationcompany.co.uk::3b622461-d9d0-480a-8b46-d53ee49dcab5" providerId="AD" clId="Web-{671ABAA3-1AFF-B5BA-A158-658B877F1197}" dt="2026-04-29T13:49:40.220" v="17" actId="1076"/>
          <ac:grpSpMkLst>
            <pc:docMk/>
            <pc:sldMk cId="224348610" sldId="319"/>
            <ac:grpSpMk id="18" creationId="{6B022D4B-E5A9-7698-F98D-A0CF77894287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84D54-E240-68F7-D272-8B62E46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B1F3-FDCF-76F8-9BD3-BAC46289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441325"/>
            <a:ext cx="8425967" cy="2250253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Art </a:t>
            </a:r>
            <a:r>
              <a:rPr lang="en-GB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eggspression</a:t>
            </a:r>
            <a:endParaRPr lang="en-GB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BA4CA-AC12-D596-2807-F9F90E17C712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FF3213D2-1082-7492-2729-B4891C9C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3FE523-96E9-20E6-2C91-53F168824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/>
          <a:stretch>
            <a:fillRect/>
          </a:stretch>
        </p:blipFill>
        <p:spPr>
          <a:xfrm rot="5400000">
            <a:off x="4815249" y="-6525"/>
            <a:ext cx="5382194" cy="912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8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839788" y="554061"/>
            <a:ext cx="994286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Eggstraordinary</a:t>
            </a:r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designs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F7556-23CE-D891-B9DB-D8598AFEF5FC}"/>
              </a:ext>
            </a:extLst>
          </p:cNvPr>
          <p:cNvSpPr txBox="1"/>
          <p:nvPr/>
        </p:nvSpPr>
        <p:spPr>
          <a:xfrm>
            <a:off x="842962" y="1764500"/>
            <a:ext cx="5762553" cy="41395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000" dirty="0">
                <a:latin typeface="Poppins" pitchFamily="2" charset="77"/>
                <a:cs typeface="Poppins" pitchFamily="2" charset="77"/>
              </a:rPr>
              <a:t>People have been decorating eggs for hundreds of years. In many countries, eggs are painted at Easter as part of spring celebrations. </a:t>
            </a:r>
          </a:p>
          <a:p>
            <a:pPr fontAlgn="base">
              <a:lnSpc>
                <a:spcPct val="120000"/>
              </a:lnSpc>
            </a:pPr>
            <a:endParaRPr lang="en-GB" sz="2000" b="1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000" dirty="0">
                <a:latin typeface="Poppins" pitchFamily="2" charset="77"/>
                <a:cs typeface="Poppins" pitchFamily="2" charset="77"/>
              </a:rPr>
              <a:t>Decorating eggs is also a way to be creative and celebrate new life and the changing seasons. </a:t>
            </a:r>
            <a:r>
              <a:rPr lang="en-US" sz="20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0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000" dirty="0">
                <a:latin typeface="Poppins" pitchFamily="2" charset="77"/>
                <a:cs typeface="Poppins" pitchFamily="2" charset="77"/>
              </a:rPr>
              <a:t>Different cultures also decorate eggs for festivals, family celebrations or just for fun!</a:t>
            </a:r>
            <a:r>
              <a:rPr lang="en-US" sz="20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2" name="Picture 1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55A5B289-882E-3E32-5938-A6B1F1EA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DE7E5-0F06-CA34-0D36-BB512779D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r="11161" b="52596"/>
          <a:stretch>
            <a:fillRect/>
          </a:stretch>
        </p:blipFill>
        <p:spPr>
          <a:xfrm>
            <a:off x="6989598" y="1388831"/>
            <a:ext cx="2301696" cy="2337008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017F39-94B7-63FF-3155-B6396D9F5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47506" r="11885" b="6063"/>
          <a:stretch>
            <a:fillRect/>
          </a:stretch>
        </p:blipFill>
        <p:spPr>
          <a:xfrm>
            <a:off x="7783454" y="4107010"/>
            <a:ext cx="2301696" cy="2337008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E3B103-FBD5-D19D-391A-F6C139264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r="31374" b="54118"/>
          <a:stretch>
            <a:fillRect/>
          </a:stretch>
        </p:blipFill>
        <p:spPr>
          <a:xfrm>
            <a:off x="9631803" y="1764500"/>
            <a:ext cx="2301696" cy="2337008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2461B-7E26-583D-78A1-A2753831F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0" t="47145" r="2532" b="8802"/>
          <a:stretch>
            <a:fillRect/>
          </a:stretch>
        </p:blipFill>
        <p:spPr>
          <a:xfrm rot="16200000">
            <a:off x="184583" y="7220718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CA3C54-041E-88ED-5F68-C8BDEFF1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9380" r="19489" b="9380"/>
          <a:stretch>
            <a:fillRect/>
          </a:stretch>
        </p:blipFill>
        <p:spPr>
          <a:xfrm>
            <a:off x="2471803" y="8469219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576CB0-D5BD-C8F1-8FBB-551AA3710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9" t="-344" r="1300" b="54760"/>
          <a:stretch>
            <a:fillRect/>
          </a:stretch>
        </p:blipFill>
        <p:spPr>
          <a:xfrm>
            <a:off x="4843735" y="7220718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0D06E0-F1D5-5A3E-9FE0-52FF14256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t="48123" r="10719" b="1486"/>
          <a:stretch>
            <a:fillRect/>
          </a:stretch>
        </p:blipFill>
        <p:spPr>
          <a:xfrm>
            <a:off x="7215668" y="8469219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5E1DC-0106-797C-70AC-CEF256645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994D06-D81E-D653-C58E-0CCB83560D68}"/>
              </a:ext>
            </a:extLst>
          </p:cNvPr>
          <p:cNvSpPr txBox="1"/>
          <p:nvPr/>
        </p:nvSpPr>
        <p:spPr>
          <a:xfrm>
            <a:off x="839787" y="554061"/>
            <a:ext cx="994286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Eggstraordinary</a:t>
            </a:r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designs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B9574-5AB3-3686-0D67-88ED3DC9BBC1}"/>
              </a:ext>
            </a:extLst>
          </p:cNvPr>
          <p:cNvSpPr txBox="1"/>
          <p:nvPr/>
        </p:nvSpPr>
        <p:spPr>
          <a:xfrm>
            <a:off x="839788" y="1764500"/>
            <a:ext cx="5765728" cy="11849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Today we are going to decorate an egg. </a:t>
            </a:r>
          </a:p>
          <a:p>
            <a:pPr fontAlgn="base">
              <a:lnSpc>
                <a:spcPct val="120000"/>
              </a:lnSpc>
            </a:pPr>
            <a:endParaRPr lang="en-US" sz="20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Here are some different designs.</a:t>
            </a:r>
          </a:p>
        </p:txBody>
      </p:sp>
      <p:pic>
        <p:nvPicPr>
          <p:cNvPr id="2" name="Picture 1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8222FA0B-D224-9405-8660-AC515A34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4EEC4CDD-A32A-0681-F628-E4304C815F76}"/>
              </a:ext>
            </a:extLst>
          </p:cNvPr>
          <p:cNvSpPr/>
          <p:nvPr/>
        </p:nvSpPr>
        <p:spPr>
          <a:xfrm>
            <a:off x="7820167" y="1323502"/>
            <a:ext cx="4096441" cy="2334350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B5AA2"/>
                </a:solidFill>
                <a:latin typeface="Poppins"/>
                <a:cs typeface="Poppins"/>
              </a:rPr>
              <a:t>What </a:t>
            </a:r>
            <a:r>
              <a:rPr lang="en-US" dirty="0" err="1">
                <a:solidFill>
                  <a:srgbClr val="0B5AA2"/>
                </a:solidFill>
                <a:latin typeface="Poppins"/>
                <a:cs typeface="Poppins"/>
              </a:rPr>
              <a:t>colours</a:t>
            </a:r>
            <a:r>
              <a:rPr lang="en-US" dirty="0">
                <a:solidFill>
                  <a:srgbClr val="0B5AA2"/>
                </a:solidFill>
                <a:latin typeface="Poppins"/>
                <a:cs typeface="Poppins"/>
              </a:rPr>
              <a:t> can you see? ​​</a:t>
            </a:r>
          </a:p>
          <a:p>
            <a:pPr marL="285750" indent="-285750" fontAlgn="base"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What shapes or patterns do you notice?​​</a:t>
            </a:r>
          </a:p>
          <a:p>
            <a:pPr marL="285750" indent="-285750" fontAlgn="base">
              <a:lnSpc>
                <a:spcPct val="120000"/>
              </a:lnSpc>
              <a:buFont typeface="Wingdings" pitchFamily="2" charset="2"/>
              <a:buChar char="Ø"/>
            </a:pPr>
            <a:r>
              <a:rPr lang="en-US">
                <a:solidFill>
                  <a:srgbClr val="0B5AA2"/>
                </a:solidFill>
                <a:latin typeface="Poppins"/>
                <a:cs typeface="Poppins"/>
              </a:rPr>
              <a:t>Do any of the designs tell a </a:t>
            </a:r>
            <a:r>
              <a:rPr lang="en-US" dirty="0">
                <a:solidFill>
                  <a:srgbClr val="0B5AA2"/>
                </a:solidFill>
                <a:latin typeface="Poppins"/>
                <a:cs typeface="Poppins"/>
              </a:rPr>
              <a:t>story or have meaning? 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996A8-0EB0-727B-5863-85D851E78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0" t="47145" r="2532" b="8802"/>
          <a:stretch>
            <a:fillRect/>
          </a:stretch>
        </p:blipFill>
        <p:spPr>
          <a:xfrm rot="16200000">
            <a:off x="363916" y="3284149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759F7-5178-ADB8-F0DA-7C987CB0D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9380" r="19489" b="9380"/>
          <a:stretch>
            <a:fillRect/>
          </a:stretch>
        </p:blipFill>
        <p:spPr>
          <a:xfrm>
            <a:off x="2651136" y="4532650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85978-2954-E6F9-2B3D-907CFED88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9" t="-335" r="1265" b="55989"/>
          <a:stretch>
            <a:fillRect/>
          </a:stretch>
        </p:blipFill>
        <p:spPr>
          <a:xfrm>
            <a:off x="5023068" y="3284149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902AE-D632-3C0A-9B00-6423D8842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t="48123" r="10719" b="1486"/>
          <a:stretch>
            <a:fillRect/>
          </a:stretch>
        </p:blipFill>
        <p:spPr>
          <a:xfrm>
            <a:off x="7395001" y="4532650"/>
            <a:ext cx="2145863" cy="2178784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DD228B-4362-73D0-2806-84FF456EF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r="11161" b="52596"/>
          <a:stretch>
            <a:fillRect/>
          </a:stretch>
        </p:blipFill>
        <p:spPr>
          <a:xfrm>
            <a:off x="7026311" y="-5270725"/>
            <a:ext cx="2301696" cy="2337008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14E4E1-155E-EA11-1118-499316B43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48502" r="10038" b="4094"/>
          <a:stretch>
            <a:fillRect/>
          </a:stretch>
        </p:blipFill>
        <p:spPr>
          <a:xfrm>
            <a:off x="7820167" y="-2552546"/>
            <a:ext cx="2301696" cy="2337008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A264EA-E9D5-7223-ED60-6A52BF8D9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r="31374" b="54118"/>
          <a:stretch>
            <a:fillRect/>
          </a:stretch>
        </p:blipFill>
        <p:spPr>
          <a:xfrm>
            <a:off x="9668516" y="-4895056"/>
            <a:ext cx="2301696" cy="2337008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</p:spTree>
    <p:extLst>
      <p:ext uri="{BB962C8B-B14F-4D97-AF65-F5344CB8AC3E}">
        <p14:creationId xmlns:p14="http://schemas.microsoft.com/office/powerpoint/2010/main" val="3407576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83717-F034-2218-2520-FE50AE6C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4F23-07B2-6CAB-C1B5-880777F0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51" y="441325"/>
            <a:ext cx="11108499" cy="9879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Key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703ED-484E-36CD-2FF8-464FA0140EC0}"/>
              </a:ext>
            </a:extLst>
          </p:cNvPr>
          <p:cNvSpPr txBox="1"/>
          <p:nvPr/>
        </p:nvSpPr>
        <p:spPr>
          <a:xfrm>
            <a:off x="1279574" y="1699027"/>
            <a:ext cx="96328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dirty="0">
                <a:latin typeface="Poppins" pitchFamily="2" charset="77"/>
                <a:cs typeface="Poppins" pitchFamily="2" charset="77"/>
              </a:rPr>
              <a:t>Artists usually plan their designs before they begin creating.</a:t>
            </a:r>
          </a:p>
          <a:p>
            <a:pPr algn="ctr" fontAlgn="base"/>
            <a:r>
              <a:rPr lang="en-US" sz="2400" b="1" dirty="0">
                <a:latin typeface="Poppins" pitchFamily="2" charset="77"/>
                <a:cs typeface="Poppins" pitchFamily="2" charset="77"/>
              </a:rPr>
              <a:t>Think about:</a:t>
            </a:r>
          </a:p>
        </p:txBody>
      </p:sp>
      <p:pic>
        <p:nvPicPr>
          <p:cNvPr id="3" name="Picture 2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2227E05D-FC64-A1ED-E076-48F2CACF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A1A8FB6-F10B-126D-1A80-61CF95D0261D}"/>
              </a:ext>
            </a:extLst>
          </p:cNvPr>
          <p:cNvGrpSpPr/>
          <p:nvPr/>
        </p:nvGrpSpPr>
        <p:grpSpPr>
          <a:xfrm>
            <a:off x="1165591" y="4674119"/>
            <a:ext cx="2906973" cy="1096326"/>
            <a:chOff x="1898371" y="4556624"/>
            <a:chExt cx="2906973" cy="1096326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10FF08C-2CDA-07F2-CF12-F4EF449C6673}"/>
                </a:ext>
              </a:extLst>
            </p:cNvPr>
            <p:cNvSpPr/>
            <p:nvPr/>
          </p:nvSpPr>
          <p:spPr>
            <a:xfrm>
              <a:off x="1898371" y="4556624"/>
              <a:ext cx="2906973" cy="1096326"/>
            </a:xfrm>
            <a:custGeom>
              <a:avLst/>
              <a:gdLst>
                <a:gd name="csX0" fmla="*/ 0 w 2906973"/>
                <a:gd name="csY0" fmla="*/ 548163 h 1096326"/>
                <a:gd name="csX1" fmla="*/ 548163 w 2906973"/>
                <a:gd name="csY1" fmla="*/ 0 h 1096326"/>
                <a:gd name="csX2" fmla="*/ 1187925 w 2906973"/>
                <a:gd name="csY2" fmla="*/ 0 h 1096326"/>
                <a:gd name="csX3" fmla="*/ 1827687 w 2906973"/>
                <a:gd name="csY3" fmla="*/ 0 h 1096326"/>
                <a:gd name="csX4" fmla="*/ 2358810 w 2906973"/>
                <a:gd name="csY4" fmla="*/ 0 h 1096326"/>
                <a:gd name="csX5" fmla="*/ 2906973 w 2906973"/>
                <a:gd name="csY5" fmla="*/ 548163 h 1096326"/>
                <a:gd name="csX6" fmla="*/ 2906973 w 2906973"/>
                <a:gd name="csY6" fmla="*/ 548163 h 1096326"/>
                <a:gd name="csX7" fmla="*/ 2358810 w 2906973"/>
                <a:gd name="csY7" fmla="*/ 1096326 h 1096326"/>
                <a:gd name="csX8" fmla="*/ 1809580 w 2906973"/>
                <a:gd name="csY8" fmla="*/ 1096326 h 1096326"/>
                <a:gd name="csX9" fmla="*/ 1169818 w 2906973"/>
                <a:gd name="csY9" fmla="*/ 1096326 h 1096326"/>
                <a:gd name="csX10" fmla="*/ 548163 w 2906973"/>
                <a:gd name="csY10" fmla="*/ 1096326 h 1096326"/>
                <a:gd name="csX11" fmla="*/ 0 w 2906973"/>
                <a:gd name="csY11" fmla="*/ 548163 h 10963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906973" h="1096326" fill="none" extrusionOk="0">
                  <a:moveTo>
                    <a:pt x="0" y="548163"/>
                  </a:moveTo>
                  <a:cubicBezTo>
                    <a:pt x="5059" y="297816"/>
                    <a:pt x="277962" y="50125"/>
                    <a:pt x="548163" y="0"/>
                  </a:cubicBezTo>
                  <a:cubicBezTo>
                    <a:pt x="756408" y="-10953"/>
                    <a:pt x="919107" y="-31677"/>
                    <a:pt x="1187925" y="0"/>
                  </a:cubicBezTo>
                  <a:cubicBezTo>
                    <a:pt x="1456743" y="31677"/>
                    <a:pt x="1596527" y="-8259"/>
                    <a:pt x="1827687" y="0"/>
                  </a:cubicBezTo>
                  <a:cubicBezTo>
                    <a:pt x="2058847" y="8259"/>
                    <a:pt x="2199822" y="18893"/>
                    <a:pt x="2358810" y="0"/>
                  </a:cubicBezTo>
                  <a:cubicBezTo>
                    <a:pt x="2628896" y="-48817"/>
                    <a:pt x="2902823" y="261044"/>
                    <a:pt x="2906973" y="548163"/>
                  </a:cubicBezTo>
                  <a:lnTo>
                    <a:pt x="2906973" y="548163"/>
                  </a:lnTo>
                  <a:cubicBezTo>
                    <a:pt x="2898596" y="825706"/>
                    <a:pt x="2718537" y="1084749"/>
                    <a:pt x="2358810" y="1096326"/>
                  </a:cubicBezTo>
                  <a:cubicBezTo>
                    <a:pt x="2149261" y="1109864"/>
                    <a:pt x="2079026" y="1086438"/>
                    <a:pt x="1809580" y="1096326"/>
                  </a:cubicBezTo>
                  <a:cubicBezTo>
                    <a:pt x="1540134" y="1106215"/>
                    <a:pt x="1336101" y="1085615"/>
                    <a:pt x="1169818" y="1096326"/>
                  </a:cubicBezTo>
                  <a:cubicBezTo>
                    <a:pt x="1003535" y="1107037"/>
                    <a:pt x="826461" y="1068696"/>
                    <a:pt x="548163" y="1096326"/>
                  </a:cubicBezTo>
                  <a:cubicBezTo>
                    <a:pt x="275425" y="1155733"/>
                    <a:pt x="-16354" y="859529"/>
                    <a:pt x="0" y="548163"/>
                  </a:cubicBezTo>
                  <a:close/>
                </a:path>
                <a:path w="2906973" h="1096326" stroke="0" extrusionOk="0">
                  <a:moveTo>
                    <a:pt x="0" y="548163"/>
                  </a:moveTo>
                  <a:cubicBezTo>
                    <a:pt x="-31844" y="225779"/>
                    <a:pt x="182700" y="23540"/>
                    <a:pt x="548163" y="0"/>
                  </a:cubicBezTo>
                  <a:cubicBezTo>
                    <a:pt x="718159" y="-25684"/>
                    <a:pt x="927019" y="12160"/>
                    <a:pt x="1187925" y="0"/>
                  </a:cubicBezTo>
                  <a:cubicBezTo>
                    <a:pt x="1448831" y="-12160"/>
                    <a:pt x="1619213" y="21706"/>
                    <a:pt x="1773367" y="0"/>
                  </a:cubicBezTo>
                  <a:cubicBezTo>
                    <a:pt x="1927521" y="-21706"/>
                    <a:pt x="2217868" y="20001"/>
                    <a:pt x="2358810" y="0"/>
                  </a:cubicBezTo>
                  <a:cubicBezTo>
                    <a:pt x="2649341" y="-39331"/>
                    <a:pt x="2926002" y="175006"/>
                    <a:pt x="2906973" y="548163"/>
                  </a:cubicBezTo>
                  <a:lnTo>
                    <a:pt x="2906973" y="548163"/>
                  </a:lnTo>
                  <a:cubicBezTo>
                    <a:pt x="2871648" y="827743"/>
                    <a:pt x="2679352" y="1067359"/>
                    <a:pt x="2358810" y="1096326"/>
                  </a:cubicBezTo>
                  <a:cubicBezTo>
                    <a:pt x="2079692" y="1084232"/>
                    <a:pt x="1884496" y="1125370"/>
                    <a:pt x="1719048" y="1096326"/>
                  </a:cubicBezTo>
                  <a:cubicBezTo>
                    <a:pt x="1553600" y="1067282"/>
                    <a:pt x="1291985" y="1117042"/>
                    <a:pt x="1151712" y="1096326"/>
                  </a:cubicBezTo>
                  <a:cubicBezTo>
                    <a:pt x="1011439" y="1075610"/>
                    <a:pt x="822456" y="1101115"/>
                    <a:pt x="548163" y="1096326"/>
                  </a:cubicBezTo>
                  <a:cubicBezTo>
                    <a:pt x="271809" y="1117907"/>
                    <a:pt x="36164" y="904739"/>
                    <a:pt x="0" y="54816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DA7C2B9-7955-824B-A977-85C199253957}"/>
                </a:ext>
              </a:extLst>
            </p:cNvPr>
            <p:cNvSpPr txBox="1">
              <a:spLocks/>
            </p:cNvSpPr>
            <p:nvPr/>
          </p:nvSpPr>
          <p:spPr>
            <a:xfrm>
              <a:off x="2078273" y="4612163"/>
              <a:ext cx="2567762" cy="9879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b="1" dirty="0">
                  <a:solidFill>
                    <a:srgbClr val="E03F33"/>
                  </a:solidFill>
                  <a:latin typeface="Poppins" pitchFamily="2" charset="77"/>
                  <a:cs typeface="Poppins" pitchFamily="2" charset="77"/>
                </a:rPr>
                <a:t>Shapes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BF2DDF-C6DA-6812-EF16-2BD1C54E075E}"/>
              </a:ext>
            </a:extLst>
          </p:cNvPr>
          <p:cNvGrpSpPr/>
          <p:nvPr/>
        </p:nvGrpSpPr>
        <p:grpSpPr>
          <a:xfrm>
            <a:off x="3579445" y="3355144"/>
            <a:ext cx="3269837" cy="956373"/>
            <a:chOff x="4374009" y="3484784"/>
            <a:chExt cx="2497540" cy="853401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B2BE26B-F623-4A60-0F7E-D42176AC1A23}"/>
                </a:ext>
              </a:extLst>
            </p:cNvPr>
            <p:cNvSpPr/>
            <p:nvPr/>
          </p:nvSpPr>
          <p:spPr>
            <a:xfrm>
              <a:off x="4374009" y="3484784"/>
              <a:ext cx="2497540" cy="853401"/>
            </a:xfrm>
            <a:custGeom>
              <a:avLst/>
              <a:gdLst>
                <a:gd name="csX0" fmla="*/ 0 w 2497540"/>
                <a:gd name="csY0" fmla="*/ 426701 h 853401"/>
                <a:gd name="csX1" fmla="*/ 426701 w 2497540"/>
                <a:gd name="csY1" fmla="*/ 0 h 853401"/>
                <a:gd name="csX2" fmla="*/ 1007630 w 2497540"/>
                <a:gd name="csY2" fmla="*/ 0 h 853401"/>
                <a:gd name="csX3" fmla="*/ 1588559 w 2497540"/>
                <a:gd name="csY3" fmla="*/ 0 h 853401"/>
                <a:gd name="csX4" fmla="*/ 2070840 w 2497540"/>
                <a:gd name="csY4" fmla="*/ 0 h 853401"/>
                <a:gd name="csX5" fmla="*/ 2497541 w 2497540"/>
                <a:gd name="csY5" fmla="*/ 426701 h 853401"/>
                <a:gd name="csX6" fmla="*/ 2497540 w 2497540"/>
                <a:gd name="csY6" fmla="*/ 426701 h 853401"/>
                <a:gd name="csX7" fmla="*/ 2070839 w 2497540"/>
                <a:gd name="csY7" fmla="*/ 853402 h 853401"/>
                <a:gd name="csX8" fmla="*/ 1572117 w 2497540"/>
                <a:gd name="csY8" fmla="*/ 853402 h 853401"/>
                <a:gd name="csX9" fmla="*/ 991188 w 2497540"/>
                <a:gd name="csY9" fmla="*/ 853401 h 853401"/>
                <a:gd name="csX10" fmla="*/ 426701 w 2497540"/>
                <a:gd name="csY10" fmla="*/ 853401 h 853401"/>
                <a:gd name="csX11" fmla="*/ 0 w 2497540"/>
                <a:gd name="csY11" fmla="*/ 426700 h 853401"/>
                <a:gd name="csX12" fmla="*/ 0 w 2497540"/>
                <a:gd name="csY12" fmla="*/ 426701 h 8534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497540" h="853401" fill="none" extrusionOk="0">
                  <a:moveTo>
                    <a:pt x="0" y="426701"/>
                  </a:moveTo>
                  <a:cubicBezTo>
                    <a:pt x="3599" y="228312"/>
                    <a:pt x="203982" y="19933"/>
                    <a:pt x="426701" y="0"/>
                  </a:cubicBezTo>
                  <a:cubicBezTo>
                    <a:pt x="669347" y="-21767"/>
                    <a:pt x="763278" y="26503"/>
                    <a:pt x="1007630" y="0"/>
                  </a:cubicBezTo>
                  <a:cubicBezTo>
                    <a:pt x="1251982" y="-26503"/>
                    <a:pt x="1437373" y="-9983"/>
                    <a:pt x="1588559" y="0"/>
                  </a:cubicBezTo>
                  <a:cubicBezTo>
                    <a:pt x="1739745" y="9983"/>
                    <a:pt x="1935840" y="-3052"/>
                    <a:pt x="2070840" y="0"/>
                  </a:cubicBezTo>
                  <a:cubicBezTo>
                    <a:pt x="2287055" y="-29067"/>
                    <a:pt x="2486447" y="232803"/>
                    <a:pt x="2497541" y="426701"/>
                  </a:cubicBezTo>
                  <a:lnTo>
                    <a:pt x="2497540" y="426701"/>
                  </a:lnTo>
                  <a:cubicBezTo>
                    <a:pt x="2486501" y="629153"/>
                    <a:pt x="2347231" y="845127"/>
                    <a:pt x="2070839" y="853402"/>
                  </a:cubicBezTo>
                  <a:cubicBezTo>
                    <a:pt x="1911392" y="862385"/>
                    <a:pt x="1787109" y="855092"/>
                    <a:pt x="1572117" y="853402"/>
                  </a:cubicBezTo>
                  <a:cubicBezTo>
                    <a:pt x="1357125" y="851711"/>
                    <a:pt x="1107677" y="870598"/>
                    <a:pt x="991188" y="853401"/>
                  </a:cubicBezTo>
                  <a:cubicBezTo>
                    <a:pt x="874699" y="836204"/>
                    <a:pt x="691889" y="862611"/>
                    <a:pt x="426701" y="853401"/>
                  </a:cubicBezTo>
                  <a:cubicBezTo>
                    <a:pt x="198611" y="868389"/>
                    <a:pt x="-32484" y="679491"/>
                    <a:pt x="0" y="426700"/>
                  </a:cubicBezTo>
                  <a:lnTo>
                    <a:pt x="0" y="426701"/>
                  </a:lnTo>
                  <a:close/>
                </a:path>
                <a:path w="2497540" h="853401" stroke="0" extrusionOk="0">
                  <a:moveTo>
                    <a:pt x="0" y="426701"/>
                  </a:moveTo>
                  <a:cubicBezTo>
                    <a:pt x="-37350" y="168002"/>
                    <a:pt x="142672" y="18154"/>
                    <a:pt x="426701" y="0"/>
                  </a:cubicBezTo>
                  <a:cubicBezTo>
                    <a:pt x="677734" y="-26201"/>
                    <a:pt x="842497" y="-11109"/>
                    <a:pt x="1007630" y="0"/>
                  </a:cubicBezTo>
                  <a:cubicBezTo>
                    <a:pt x="1172763" y="11109"/>
                    <a:pt x="1329876" y="-10586"/>
                    <a:pt x="1539235" y="0"/>
                  </a:cubicBezTo>
                  <a:cubicBezTo>
                    <a:pt x="1748594" y="10586"/>
                    <a:pt x="1809523" y="195"/>
                    <a:pt x="2070840" y="0"/>
                  </a:cubicBezTo>
                  <a:cubicBezTo>
                    <a:pt x="2293304" y="-42503"/>
                    <a:pt x="2501197" y="177513"/>
                    <a:pt x="2497541" y="426701"/>
                  </a:cubicBezTo>
                  <a:lnTo>
                    <a:pt x="2497540" y="426701"/>
                  </a:lnTo>
                  <a:cubicBezTo>
                    <a:pt x="2459353" y="637323"/>
                    <a:pt x="2324571" y="823993"/>
                    <a:pt x="2070839" y="853402"/>
                  </a:cubicBezTo>
                  <a:cubicBezTo>
                    <a:pt x="1889845" y="841766"/>
                    <a:pt x="1693979" y="850624"/>
                    <a:pt x="1489910" y="853402"/>
                  </a:cubicBezTo>
                  <a:cubicBezTo>
                    <a:pt x="1285841" y="856180"/>
                    <a:pt x="1164524" y="839469"/>
                    <a:pt x="974747" y="853401"/>
                  </a:cubicBezTo>
                  <a:cubicBezTo>
                    <a:pt x="784970" y="867334"/>
                    <a:pt x="655788" y="875775"/>
                    <a:pt x="426701" y="853401"/>
                  </a:cubicBezTo>
                  <a:cubicBezTo>
                    <a:pt x="223603" y="880030"/>
                    <a:pt x="6935" y="672684"/>
                    <a:pt x="0" y="426700"/>
                  </a:cubicBezTo>
                  <a:lnTo>
                    <a:pt x="0" y="42670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3DE452B-67C6-A496-C653-004B3FBDA6D3}"/>
                </a:ext>
              </a:extLst>
            </p:cNvPr>
            <p:cNvSpPr txBox="1">
              <a:spLocks/>
            </p:cNvSpPr>
            <p:nvPr/>
          </p:nvSpPr>
          <p:spPr>
            <a:xfrm>
              <a:off x="4538841" y="3567971"/>
              <a:ext cx="2193013" cy="7204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b="1" dirty="0">
                  <a:solidFill>
                    <a:srgbClr val="E03F33"/>
                  </a:solidFill>
                  <a:latin typeface="Poppins"/>
                  <a:cs typeface="Poppins"/>
                </a:rPr>
                <a:t>Patterns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31B96-D0B1-A813-A4A2-B0053F6AE013}"/>
              </a:ext>
            </a:extLst>
          </p:cNvPr>
          <p:cNvGrpSpPr/>
          <p:nvPr/>
        </p:nvGrpSpPr>
        <p:grpSpPr>
          <a:xfrm>
            <a:off x="4626549" y="5028522"/>
            <a:ext cx="3145906" cy="1090927"/>
            <a:chOff x="5146811" y="5180221"/>
            <a:chExt cx="2497540" cy="98795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571C1A2-6A88-5192-6CCF-58D06CCF929C}"/>
                </a:ext>
              </a:extLst>
            </p:cNvPr>
            <p:cNvSpPr/>
            <p:nvPr/>
          </p:nvSpPr>
          <p:spPr>
            <a:xfrm>
              <a:off x="5146811" y="5251434"/>
              <a:ext cx="2497540" cy="853401"/>
            </a:xfrm>
            <a:custGeom>
              <a:avLst/>
              <a:gdLst>
                <a:gd name="csX0" fmla="*/ 0 w 2497540"/>
                <a:gd name="csY0" fmla="*/ 426701 h 853401"/>
                <a:gd name="csX1" fmla="*/ 426701 w 2497540"/>
                <a:gd name="csY1" fmla="*/ 0 h 853401"/>
                <a:gd name="csX2" fmla="*/ 1007630 w 2497540"/>
                <a:gd name="csY2" fmla="*/ 0 h 853401"/>
                <a:gd name="csX3" fmla="*/ 1588559 w 2497540"/>
                <a:gd name="csY3" fmla="*/ 0 h 853401"/>
                <a:gd name="csX4" fmla="*/ 2070840 w 2497540"/>
                <a:gd name="csY4" fmla="*/ 0 h 853401"/>
                <a:gd name="csX5" fmla="*/ 2497541 w 2497540"/>
                <a:gd name="csY5" fmla="*/ 426701 h 853401"/>
                <a:gd name="csX6" fmla="*/ 2497540 w 2497540"/>
                <a:gd name="csY6" fmla="*/ 426701 h 853401"/>
                <a:gd name="csX7" fmla="*/ 2070839 w 2497540"/>
                <a:gd name="csY7" fmla="*/ 853402 h 853401"/>
                <a:gd name="csX8" fmla="*/ 1572117 w 2497540"/>
                <a:gd name="csY8" fmla="*/ 853402 h 853401"/>
                <a:gd name="csX9" fmla="*/ 991188 w 2497540"/>
                <a:gd name="csY9" fmla="*/ 853401 h 853401"/>
                <a:gd name="csX10" fmla="*/ 426701 w 2497540"/>
                <a:gd name="csY10" fmla="*/ 853401 h 853401"/>
                <a:gd name="csX11" fmla="*/ 0 w 2497540"/>
                <a:gd name="csY11" fmla="*/ 426700 h 853401"/>
                <a:gd name="csX12" fmla="*/ 0 w 2497540"/>
                <a:gd name="csY12" fmla="*/ 426701 h 8534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497540" h="853401" fill="none" extrusionOk="0">
                  <a:moveTo>
                    <a:pt x="0" y="426701"/>
                  </a:moveTo>
                  <a:cubicBezTo>
                    <a:pt x="3599" y="228312"/>
                    <a:pt x="203982" y="19933"/>
                    <a:pt x="426701" y="0"/>
                  </a:cubicBezTo>
                  <a:cubicBezTo>
                    <a:pt x="669347" y="-21767"/>
                    <a:pt x="763278" y="26503"/>
                    <a:pt x="1007630" y="0"/>
                  </a:cubicBezTo>
                  <a:cubicBezTo>
                    <a:pt x="1251982" y="-26503"/>
                    <a:pt x="1437373" y="-9983"/>
                    <a:pt x="1588559" y="0"/>
                  </a:cubicBezTo>
                  <a:cubicBezTo>
                    <a:pt x="1739745" y="9983"/>
                    <a:pt x="1935840" y="-3052"/>
                    <a:pt x="2070840" y="0"/>
                  </a:cubicBezTo>
                  <a:cubicBezTo>
                    <a:pt x="2287055" y="-29067"/>
                    <a:pt x="2486447" y="232803"/>
                    <a:pt x="2497541" y="426701"/>
                  </a:cubicBezTo>
                  <a:lnTo>
                    <a:pt x="2497540" y="426701"/>
                  </a:lnTo>
                  <a:cubicBezTo>
                    <a:pt x="2486501" y="629153"/>
                    <a:pt x="2347231" y="845127"/>
                    <a:pt x="2070839" y="853402"/>
                  </a:cubicBezTo>
                  <a:cubicBezTo>
                    <a:pt x="1911392" y="862385"/>
                    <a:pt x="1787109" y="855092"/>
                    <a:pt x="1572117" y="853402"/>
                  </a:cubicBezTo>
                  <a:cubicBezTo>
                    <a:pt x="1357125" y="851711"/>
                    <a:pt x="1107677" y="870598"/>
                    <a:pt x="991188" y="853401"/>
                  </a:cubicBezTo>
                  <a:cubicBezTo>
                    <a:pt x="874699" y="836204"/>
                    <a:pt x="691889" y="862611"/>
                    <a:pt x="426701" y="853401"/>
                  </a:cubicBezTo>
                  <a:cubicBezTo>
                    <a:pt x="198611" y="868389"/>
                    <a:pt x="-32484" y="679491"/>
                    <a:pt x="0" y="426700"/>
                  </a:cubicBezTo>
                  <a:lnTo>
                    <a:pt x="0" y="426701"/>
                  </a:lnTo>
                  <a:close/>
                </a:path>
                <a:path w="2497540" h="853401" stroke="0" extrusionOk="0">
                  <a:moveTo>
                    <a:pt x="0" y="426701"/>
                  </a:moveTo>
                  <a:cubicBezTo>
                    <a:pt x="-37350" y="168002"/>
                    <a:pt x="142672" y="18154"/>
                    <a:pt x="426701" y="0"/>
                  </a:cubicBezTo>
                  <a:cubicBezTo>
                    <a:pt x="677734" y="-26201"/>
                    <a:pt x="842497" y="-11109"/>
                    <a:pt x="1007630" y="0"/>
                  </a:cubicBezTo>
                  <a:cubicBezTo>
                    <a:pt x="1172763" y="11109"/>
                    <a:pt x="1329876" y="-10586"/>
                    <a:pt x="1539235" y="0"/>
                  </a:cubicBezTo>
                  <a:cubicBezTo>
                    <a:pt x="1748594" y="10586"/>
                    <a:pt x="1809523" y="195"/>
                    <a:pt x="2070840" y="0"/>
                  </a:cubicBezTo>
                  <a:cubicBezTo>
                    <a:pt x="2293304" y="-42503"/>
                    <a:pt x="2501197" y="177513"/>
                    <a:pt x="2497541" y="426701"/>
                  </a:cubicBezTo>
                  <a:lnTo>
                    <a:pt x="2497540" y="426701"/>
                  </a:lnTo>
                  <a:cubicBezTo>
                    <a:pt x="2459353" y="637323"/>
                    <a:pt x="2324571" y="823993"/>
                    <a:pt x="2070839" y="853402"/>
                  </a:cubicBezTo>
                  <a:cubicBezTo>
                    <a:pt x="1889845" y="841766"/>
                    <a:pt x="1693979" y="850624"/>
                    <a:pt x="1489910" y="853402"/>
                  </a:cubicBezTo>
                  <a:cubicBezTo>
                    <a:pt x="1285841" y="856180"/>
                    <a:pt x="1164524" y="839469"/>
                    <a:pt x="974747" y="853401"/>
                  </a:cubicBezTo>
                  <a:cubicBezTo>
                    <a:pt x="784970" y="867334"/>
                    <a:pt x="655788" y="875775"/>
                    <a:pt x="426701" y="853401"/>
                  </a:cubicBezTo>
                  <a:cubicBezTo>
                    <a:pt x="223603" y="880030"/>
                    <a:pt x="6935" y="672684"/>
                    <a:pt x="0" y="426700"/>
                  </a:cubicBezTo>
                  <a:lnTo>
                    <a:pt x="0" y="42670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2502055-66F1-4AD3-19A3-F4041B9D10B5}"/>
                </a:ext>
              </a:extLst>
            </p:cNvPr>
            <p:cNvSpPr txBox="1">
              <a:spLocks/>
            </p:cNvSpPr>
            <p:nvPr/>
          </p:nvSpPr>
          <p:spPr>
            <a:xfrm>
              <a:off x="5253314" y="5180221"/>
              <a:ext cx="2295986" cy="9879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b="1" dirty="0">
                  <a:solidFill>
                    <a:srgbClr val="E03F33"/>
                  </a:solidFill>
                  <a:latin typeface="Poppins"/>
                  <a:cs typeface="Poppins"/>
                </a:rPr>
                <a:t>Colours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022D4B-E5A9-7698-F98D-A0CF77894287}"/>
              </a:ext>
            </a:extLst>
          </p:cNvPr>
          <p:cNvGrpSpPr/>
          <p:nvPr/>
        </p:nvGrpSpPr>
        <p:grpSpPr>
          <a:xfrm>
            <a:off x="7302608" y="3662370"/>
            <a:ext cx="3147115" cy="1096326"/>
            <a:chOff x="7318122" y="3513785"/>
            <a:chExt cx="3147115" cy="109632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EC8683A-985E-1553-1EBA-E55BBF6F80F0}"/>
                </a:ext>
              </a:extLst>
            </p:cNvPr>
            <p:cNvSpPr/>
            <p:nvPr/>
          </p:nvSpPr>
          <p:spPr>
            <a:xfrm>
              <a:off x="7318122" y="3513785"/>
              <a:ext cx="3140122" cy="1096326"/>
            </a:xfrm>
            <a:custGeom>
              <a:avLst/>
              <a:gdLst>
                <a:gd name="csX0" fmla="*/ 0 w 3140122"/>
                <a:gd name="csY0" fmla="*/ 548163 h 1096326"/>
                <a:gd name="csX1" fmla="*/ 548163 w 3140122"/>
                <a:gd name="csY1" fmla="*/ 0 h 1096326"/>
                <a:gd name="csX2" fmla="*/ 1270304 w 3140122"/>
                <a:gd name="csY2" fmla="*/ 0 h 1096326"/>
                <a:gd name="csX3" fmla="*/ 1992446 w 3140122"/>
                <a:gd name="csY3" fmla="*/ 0 h 1096326"/>
                <a:gd name="csX4" fmla="*/ 2591959 w 3140122"/>
                <a:gd name="csY4" fmla="*/ 0 h 1096326"/>
                <a:gd name="csX5" fmla="*/ 3140122 w 3140122"/>
                <a:gd name="csY5" fmla="*/ 548163 h 1096326"/>
                <a:gd name="csX6" fmla="*/ 3140122 w 3140122"/>
                <a:gd name="csY6" fmla="*/ 548163 h 1096326"/>
                <a:gd name="csX7" fmla="*/ 2591959 w 3140122"/>
                <a:gd name="csY7" fmla="*/ 1096326 h 1096326"/>
                <a:gd name="csX8" fmla="*/ 1972008 w 3140122"/>
                <a:gd name="csY8" fmla="*/ 1096326 h 1096326"/>
                <a:gd name="csX9" fmla="*/ 1249866 w 3140122"/>
                <a:gd name="csY9" fmla="*/ 1096326 h 1096326"/>
                <a:gd name="csX10" fmla="*/ 548163 w 3140122"/>
                <a:gd name="csY10" fmla="*/ 1096326 h 1096326"/>
                <a:gd name="csX11" fmla="*/ 0 w 3140122"/>
                <a:gd name="csY11" fmla="*/ 548163 h 10963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3140122" h="1096326" fill="none" extrusionOk="0">
                  <a:moveTo>
                    <a:pt x="0" y="548163"/>
                  </a:moveTo>
                  <a:cubicBezTo>
                    <a:pt x="5059" y="297816"/>
                    <a:pt x="277962" y="50125"/>
                    <a:pt x="548163" y="0"/>
                  </a:cubicBezTo>
                  <a:cubicBezTo>
                    <a:pt x="887112" y="15362"/>
                    <a:pt x="1054098" y="6315"/>
                    <a:pt x="1270304" y="0"/>
                  </a:cubicBezTo>
                  <a:cubicBezTo>
                    <a:pt x="1486510" y="-6315"/>
                    <a:pt x="1722370" y="-8599"/>
                    <a:pt x="1992446" y="0"/>
                  </a:cubicBezTo>
                  <a:cubicBezTo>
                    <a:pt x="2262522" y="8599"/>
                    <a:pt x="2331560" y="-20156"/>
                    <a:pt x="2591959" y="0"/>
                  </a:cubicBezTo>
                  <a:cubicBezTo>
                    <a:pt x="2862045" y="-48817"/>
                    <a:pt x="3135972" y="261044"/>
                    <a:pt x="3140122" y="548163"/>
                  </a:cubicBezTo>
                  <a:lnTo>
                    <a:pt x="3140122" y="548163"/>
                  </a:lnTo>
                  <a:cubicBezTo>
                    <a:pt x="3131745" y="825706"/>
                    <a:pt x="2951686" y="1084749"/>
                    <a:pt x="2591959" y="1096326"/>
                  </a:cubicBezTo>
                  <a:cubicBezTo>
                    <a:pt x="2339651" y="1093584"/>
                    <a:pt x="2174480" y="1080544"/>
                    <a:pt x="1972008" y="1096326"/>
                  </a:cubicBezTo>
                  <a:cubicBezTo>
                    <a:pt x="1769536" y="1112108"/>
                    <a:pt x="1533704" y="1108619"/>
                    <a:pt x="1249866" y="1096326"/>
                  </a:cubicBezTo>
                  <a:cubicBezTo>
                    <a:pt x="966028" y="1084033"/>
                    <a:pt x="882959" y="1119277"/>
                    <a:pt x="548163" y="1096326"/>
                  </a:cubicBezTo>
                  <a:cubicBezTo>
                    <a:pt x="275425" y="1155733"/>
                    <a:pt x="-16354" y="859529"/>
                    <a:pt x="0" y="548163"/>
                  </a:cubicBezTo>
                  <a:close/>
                </a:path>
                <a:path w="3140122" h="1096326" stroke="0" extrusionOk="0">
                  <a:moveTo>
                    <a:pt x="0" y="548163"/>
                  </a:moveTo>
                  <a:cubicBezTo>
                    <a:pt x="-31844" y="225779"/>
                    <a:pt x="182700" y="23540"/>
                    <a:pt x="548163" y="0"/>
                  </a:cubicBezTo>
                  <a:cubicBezTo>
                    <a:pt x="783981" y="9668"/>
                    <a:pt x="921056" y="1371"/>
                    <a:pt x="1270304" y="0"/>
                  </a:cubicBezTo>
                  <a:cubicBezTo>
                    <a:pt x="1619552" y="-1371"/>
                    <a:pt x="1738413" y="10403"/>
                    <a:pt x="1931132" y="0"/>
                  </a:cubicBezTo>
                  <a:cubicBezTo>
                    <a:pt x="2123851" y="-10403"/>
                    <a:pt x="2444156" y="-8776"/>
                    <a:pt x="2591959" y="0"/>
                  </a:cubicBezTo>
                  <a:cubicBezTo>
                    <a:pt x="2882490" y="-39331"/>
                    <a:pt x="3159151" y="175006"/>
                    <a:pt x="3140122" y="548163"/>
                  </a:cubicBezTo>
                  <a:lnTo>
                    <a:pt x="3140122" y="548163"/>
                  </a:lnTo>
                  <a:cubicBezTo>
                    <a:pt x="3104797" y="827743"/>
                    <a:pt x="2912501" y="1067359"/>
                    <a:pt x="2591959" y="1096326"/>
                  </a:cubicBezTo>
                  <a:cubicBezTo>
                    <a:pt x="2416256" y="1116678"/>
                    <a:pt x="2090318" y="1111148"/>
                    <a:pt x="1869818" y="1096326"/>
                  </a:cubicBezTo>
                  <a:cubicBezTo>
                    <a:pt x="1649318" y="1081504"/>
                    <a:pt x="1412528" y="1074584"/>
                    <a:pt x="1229428" y="1096326"/>
                  </a:cubicBezTo>
                  <a:cubicBezTo>
                    <a:pt x="1046328" y="1118069"/>
                    <a:pt x="762630" y="1063510"/>
                    <a:pt x="548163" y="1096326"/>
                  </a:cubicBezTo>
                  <a:cubicBezTo>
                    <a:pt x="271809" y="1117907"/>
                    <a:pt x="36164" y="904739"/>
                    <a:pt x="0" y="54816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53B74BD-FF66-F6C8-5604-554D5EE7A8E8}"/>
                </a:ext>
              </a:extLst>
            </p:cNvPr>
            <p:cNvSpPr txBox="1">
              <a:spLocks/>
            </p:cNvSpPr>
            <p:nvPr/>
          </p:nvSpPr>
          <p:spPr>
            <a:xfrm>
              <a:off x="7558264" y="3542808"/>
              <a:ext cx="2906973" cy="9879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b="1" dirty="0">
                  <a:solidFill>
                    <a:srgbClr val="E03F33"/>
                  </a:solidFill>
                  <a:latin typeface="Poppins" pitchFamily="2" charset="77"/>
                  <a:cs typeface="Poppins" pitchFamily="2" charset="77"/>
                </a:rPr>
                <a:t>Meaning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34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3F252-5808-63F2-0EBE-AF144C26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A2CF-2E49-A2B7-6891-3478D729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89858"/>
            <a:ext cx="4322817" cy="1851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Thinking like an artist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EE97B-D058-0C86-D0D7-5F87C02A7D1D}"/>
              </a:ext>
            </a:extLst>
          </p:cNvPr>
          <p:cNvSpPr txBox="1"/>
          <p:nvPr/>
        </p:nvSpPr>
        <p:spPr>
          <a:xfrm>
            <a:off x="839788" y="2637411"/>
            <a:ext cx="7646004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Let’s look at our work!</a:t>
            </a:r>
          </a:p>
        </p:txBody>
      </p:sp>
      <p:pic>
        <p:nvPicPr>
          <p:cNvPr id="8" name="Picture 7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48F4B63B-7A2C-3B8E-BCA0-FB6E3521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742466-1ABE-B103-2982-1A8CA1C9DC46}"/>
              </a:ext>
            </a:extLst>
          </p:cNvPr>
          <p:cNvSpPr txBox="1"/>
          <p:nvPr/>
        </p:nvSpPr>
        <p:spPr>
          <a:xfrm>
            <a:off x="839788" y="3746583"/>
            <a:ext cx="7646004" cy="2289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are you proud of?​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patterns or colours worked well?​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would you change next time?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401EE6-2791-FD4E-7656-510692B3F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0" b="26368"/>
          <a:stretch>
            <a:fillRect/>
          </a:stretch>
        </p:blipFill>
        <p:spPr>
          <a:xfrm>
            <a:off x="6009395" y="150395"/>
            <a:ext cx="8205448" cy="57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9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5C7C329E-F83A-526A-C0A1-138A2F5D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753DA0B-89A9-4530-9302-6B295546C9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161</Words>
  <Application>Microsoft Office PowerPoint</Application>
  <PresentationFormat>Widescreen</PresentationFormat>
  <Paragraphs>29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Art eggspression</vt:lpstr>
      <vt:lpstr>PowerPoint Presentation</vt:lpstr>
      <vt:lpstr>PowerPoint Presentation</vt:lpstr>
      <vt:lpstr>Key skills</vt:lpstr>
      <vt:lpstr>Thinking like an artist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73</cp:revision>
  <dcterms:created xsi:type="dcterms:W3CDTF">2025-12-03T09:28:16Z</dcterms:created>
  <dcterms:modified xsi:type="dcterms:W3CDTF">2026-04-29T13:49:45Z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