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12"/>
  </p:notesMasterIdLst>
  <p:sldIdLst>
    <p:sldId id="307" r:id="rId5"/>
    <p:sldId id="257" r:id="rId6"/>
    <p:sldId id="320" r:id="rId7"/>
    <p:sldId id="298" r:id="rId8"/>
    <p:sldId id="321" r:id="rId9"/>
    <p:sldId id="322" r:id="rId10"/>
    <p:sldId id="278" r:id="rId11"/>
  </p:sldIdLst>
  <p:sldSz cx="12192000" cy="6858000"/>
  <p:notesSz cx="6858000" cy="9144000"/>
  <p:embeddedFontLst>
    <p:embeddedFont>
      <p:font typeface="Poppins" pitchFamily="2" charset="77"/>
      <p:regular r:id="rId13"/>
      <p:bold r:id="rId14"/>
      <p:italic r:id="rId15"/>
      <p:boldItalic r:id="rId16"/>
    </p:embeddedFont>
    <p:embeddedFont>
      <p:font typeface="Poppins ExtraBold" pitchFamily="2" charset="77"/>
      <p:bold r:id="rId17"/>
      <p:boldItalic r:id="rId18"/>
    </p:embeddedFont>
  </p:embeddedFontLst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5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5AA2"/>
    <a:srgbClr val="EE3F33"/>
    <a:srgbClr val="E03F33"/>
    <a:srgbClr val="D1DFED"/>
    <a:srgbClr val="FAB6B1"/>
    <a:srgbClr val="FFF2F0"/>
    <a:srgbClr val="2574D4"/>
    <a:srgbClr val="F6F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3127E0-169F-5879-4393-023EDE932386}" v="7" dt="2026-03-10T09:16:48.1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8"/>
    <p:restoredTop sz="94632"/>
  </p:normalViewPr>
  <p:slideViewPr>
    <p:cSldViewPr snapToGrid="0">
      <p:cViewPr>
        <p:scale>
          <a:sx n="165" d="100"/>
          <a:sy n="165" d="100"/>
        </p:scale>
        <p:origin x="-3712" y="-24"/>
      </p:cViewPr>
      <p:guideLst>
        <p:guide orient="horz" pos="1344"/>
        <p:guide pos="5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 Barwell" userId="S::dan.barwell@educationcompany.co.uk::2a7f1cc5-30e4-4c59-9ee5-4339f4163110" providerId="AD" clId="Web-{6B3127E0-169F-5879-4393-023EDE932386}"/>
    <pc:docChg chg="modSld">
      <pc:chgData name="Dan Barwell" userId="S::dan.barwell@educationcompany.co.uk::2a7f1cc5-30e4-4c59-9ee5-4339f4163110" providerId="AD" clId="Web-{6B3127E0-169F-5879-4393-023EDE932386}" dt="2026-03-10T09:16:48.111" v="4" actId="20577"/>
      <pc:docMkLst>
        <pc:docMk/>
      </pc:docMkLst>
      <pc:sldChg chg="modSp">
        <pc:chgData name="Dan Barwell" userId="S::dan.barwell@educationcompany.co.uk::2a7f1cc5-30e4-4c59-9ee5-4339f4163110" providerId="AD" clId="Web-{6B3127E0-169F-5879-4393-023EDE932386}" dt="2026-03-10T09:15:24.079" v="0" actId="20577"/>
        <pc:sldMkLst>
          <pc:docMk/>
          <pc:sldMk cId="4033725716" sldId="313"/>
        </pc:sldMkLst>
        <pc:spChg chg="mod">
          <ac:chgData name="Dan Barwell" userId="S::dan.barwell@educationcompany.co.uk::2a7f1cc5-30e4-4c59-9ee5-4339f4163110" providerId="AD" clId="Web-{6B3127E0-169F-5879-4393-023EDE932386}" dt="2026-03-10T09:15:24.079" v="0" actId="20577"/>
          <ac:spMkLst>
            <pc:docMk/>
            <pc:sldMk cId="4033725716" sldId="313"/>
            <ac:spMk id="9" creationId="{53D5389D-FA66-8E2B-AF5A-C474AE0B2530}"/>
          </ac:spMkLst>
        </pc:spChg>
      </pc:sldChg>
      <pc:sldChg chg="modSp">
        <pc:chgData name="Dan Barwell" userId="S::dan.barwell@educationcompany.co.uk::2a7f1cc5-30e4-4c59-9ee5-4339f4163110" providerId="AD" clId="Web-{6B3127E0-169F-5879-4393-023EDE932386}" dt="2026-03-10T09:16:48.111" v="4" actId="20577"/>
        <pc:sldMkLst>
          <pc:docMk/>
          <pc:sldMk cId="4284880130" sldId="317"/>
        </pc:sldMkLst>
        <pc:spChg chg="mod">
          <ac:chgData name="Dan Barwell" userId="S::dan.barwell@educationcompany.co.uk::2a7f1cc5-30e4-4c59-9ee5-4339f4163110" providerId="AD" clId="Web-{6B3127E0-169F-5879-4393-023EDE932386}" dt="2026-03-10T09:16:48.111" v="4" actId="20577"/>
          <ac:spMkLst>
            <pc:docMk/>
            <pc:sldMk cId="4284880130" sldId="317"/>
            <ac:spMk id="5" creationId="{77239238-6325-3518-D531-7A2DEACED7A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F4B71-7E08-C14A-A413-F7DA8452FF44}" type="datetimeFigureOut">
              <a:rPr lang="en-US" smtClean="0"/>
              <a:t>4/28/26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B8757-1D66-7B48-B21F-FD17011FF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75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28/04/2026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AA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87A70D-3A76-308D-F1F0-296A8559C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FEA90-B1BD-3D1C-A461-940389DACD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13" y="2530929"/>
            <a:ext cx="4782468" cy="1978314"/>
          </a:xfrm>
        </p:spPr>
        <p:txBody>
          <a:bodyPr>
            <a:normAutofit/>
          </a:bodyPr>
          <a:lstStyle/>
          <a:p>
            <a:pPr algn="l"/>
            <a:r>
              <a:rPr lang="en-GB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The great egg debate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8B8ABE-2393-C4D9-57A3-4EA025F2D3D4}"/>
              </a:ext>
            </a:extLst>
          </p:cNvPr>
          <p:cNvSpPr txBox="1"/>
          <p:nvPr/>
        </p:nvSpPr>
        <p:spPr>
          <a:xfrm>
            <a:off x="2665663" y="4509243"/>
            <a:ext cx="1223210" cy="6216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pic>
        <p:nvPicPr>
          <p:cNvPr id="6" name="Picture 5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350785ED-501B-DE95-75B6-9DBE27146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3886" y="20677"/>
            <a:ext cx="1657350" cy="1885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E0DA6D-39E9-1B52-9C76-6BE85C2CA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3900" y="430919"/>
            <a:ext cx="7772399" cy="679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54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558FE-D3A7-5FB7-A56E-D1A5C63FE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24A5EAF-3470-FB44-3C57-A13FAA5C70B2}"/>
              </a:ext>
            </a:extLst>
          </p:cNvPr>
          <p:cNvSpPr txBox="1"/>
          <p:nvPr/>
        </p:nvSpPr>
        <p:spPr>
          <a:xfrm>
            <a:off x="3416203" y="1246142"/>
            <a:ext cx="5359595" cy="5170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Which egg do you like best?</a:t>
            </a:r>
            <a:endParaRPr lang="en-GB" sz="36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5" name="Picture 4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D2897C5D-D0FF-4C89-415E-9ECDC4E9C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994" y="5533746"/>
            <a:ext cx="1160036" cy="1137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E49B7F-412E-E725-BBBB-1C472F94ADFF}"/>
              </a:ext>
            </a:extLst>
          </p:cNvPr>
          <p:cNvSpPr txBox="1"/>
          <p:nvPr/>
        </p:nvSpPr>
        <p:spPr>
          <a:xfrm>
            <a:off x="866772" y="431077"/>
            <a:ext cx="10458456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400" b="1" dirty="0" err="1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Eggstraordinary</a:t>
            </a:r>
            <a:r>
              <a:rPr lang="en-GB" sz="4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 opinions</a:t>
            </a:r>
            <a:endParaRPr lang="en-GB" b="1" dirty="0">
              <a:solidFill>
                <a:srgbClr val="0B5AA2"/>
              </a:solidFill>
              <a:latin typeface="Poppins ExtraBold" pitchFamily="2" charset="77"/>
              <a:cs typeface="Poppins ExtraBold" pitchFamily="2" charset="77"/>
            </a:endParaRPr>
          </a:p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A8B72D-EA68-80DB-8F8E-17829F253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325" t="-3140" r="-24548" b="-3475"/>
          <a:stretch>
            <a:fillRect/>
          </a:stretch>
        </p:blipFill>
        <p:spPr>
          <a:xfrm rot="959904">
            <a:off x="698746" y="1566846"/>
            <a:ext cx="2161094" cy="2161094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2A99B4-240F-2F71-99A8-42E950927A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t="70864" r="75344" b="2251"/>
          <a:stretch>
            <a:fillRect/>
          </a:stretch>
        </p:blipFill>
        <p:spPr>
          <a:xfrm>
            <a:off x="337754" y="4210607"/>
            <a:ext cx="2161094" cy="2161094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09E18B-88C3-4F7B-C6E6-BB9AB5B861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t="44623" r="74145" b="29992"/>
          <a:stretch>
            <a:fillRect/>
          </a:stretch>
        </p:blipFill>
        <p:spPr>
          <a:xfrm>
            <a:off x="2859840" y="3130060"/>
            <a:ext cx="2161094" cy="2161094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1EC073-4387-4363-830B-B8D7A8E57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3" t="1166" r="41092" b="56869"/>
          <a:stretch>
            <a:fillRect/>
          </a:stretch>
        </p:blipFill>
        <p:spPr>
          <a:xfrm>
            <a:off x="7543020" y="3587814"/>
            <a:ext cx="2161094" cy="2161094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1D70FE-9DC4-538E-854A-C8E9DAC72B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2" t="44382" r="50097" b="29379"/>
          <a:stretch>
            <a:fillRect/>
          </a:stretch>
        </p:blipFill>
        <p:spPr>
          <a:xfrm>
            <a:off x="5381926" y="1989266"/>
            <a:ext cx="2161094" cy="2161094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F55134-7964-D900-CB70-21B24CE8A8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5" t="71285" r="43624" b="2161"/>
          <a:stretch>
            <a:fillRect/>
          </a:stretch>
        </p:blipFill>
        <p:spPr>
          <a:xfrm>
            <a:off x="5027777" y="4531311"/>
            <a:ext cx="2161094" cy="2161094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2BB86A-D82F-142B-80D4-31B5818DC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8" t="19879" r="-120" b="23061"/>
          <a:stretch>
            <a:fillRect/>
          </a:stretch>
        </p:blipFill>
        <p:spPr>
          <a:xfrm rot="5400000">
            <a:off x="9531220" y="1957026"/>
            <a:ext cx="2161094" cy="2161094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</p:spTree>
    <p:extLst>
      <p:ext uri="{BB962C8B-B14F-4D97-AF65-F5344CB8AC3E}">
        <p14:creationId xmlns:p14="http://schemas.microsoft.com/office/powerpoint/2010/main" val="13601870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5F62B-DD2D-CE10-970A-028EA262D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CD932D8-FDC9-A9BB-02E7-CC55148167A1}"/>
              </a:ext>
            </a:extLst>
          </p:cNvPr>
          <p:cNvSpPr txBox="1"/>
          <p:nvPr/>
        </p:nvSpPr>
        <p:spPr>
          <a:xfrm>
            <a:off x="827314" y="1477517"/>
            <a:ext cx="6375003" cy="22898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An opinion is what you think about something. It is not usually based on fact or knowledge.</a:t>
            </a:r>
          </a:p>
          <a:p>
            <a:pPr>
              <a:lnSpc>
                <a:spcPct val="120000"/>
              </a:lnSpc>
            </a:pPr>
            <a:endParaRPr lang="en-GB" sz="2400" dirty="0">
              <a:latin typeface="Poppins" pitchFamily="2" charset="77"/>
              <a:cs typeface="Poppins" pitchFamily="2" charset="77"/>
            </a:endParaRPr>
          </a:p>
          <a:p>
            <a:pPr>
              <a:lnSpc>
                <a:spcPct val="120000"/>
              </a:lnSpc>
            </a:pPr>
            <a:r>
              <a:rPr lang="en-GB" sz="2400" dirty="0">
                <a:latin typeface="Poppins" pitchFamily="2" charset="77"/>
                <a:cs typeface="Poppins" pitchFamily="2" charset="77"/>
              </a:rPr>
              <a:t>For example: </a:t>
            </a:r>
          </a:p>
        </p:txBody>
      </p:sp>
      <p:pic>
        <p:nvPicPr>
          <p:cNvPr id="5" name="Picture 4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DD51CA35-BF70-671E-9FCC-1C92257B8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994" y="5533746"/>
            <a:ext cx="1160036" cy="1137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FB015A-6790-E631-A007-D3A290AF40A5}"/>
              </a:ext>
            </a:extLst>
          </p:cNvPr>
          <p:cNvSpPr txBox="1"/>
          <p:nvPr/>
        </p:nvSpPr>
        <p:spPr>
          <a:xfrm>
            <a:off x="-13475" y="431077"/>
            <a:ext cx="7189409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28000"/>
            <a:r>
              <a:rPr lang="en-GB" sz="4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What is an opinion?</a:t>
            </a:r>
            <a:endParaRPr lang="en-GB" b="1" dirty="0">
              <a:solidFill>
                <a:srgbClr val="0B5AA2"/>
              </a:solidFill>
              <a:latin typeface="Poppins ExtraBold" pitchFamily="2" charset="77"/>
              <a:cs typeface="Poppins ExtraBold" pitchFamily="2" charset="77"/>
            </a:endParaRPr>
          </a:p>
          <a:p>
            <a:pPr algn="ctr"/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414EE8-C682-B3E8-28ED-23D617792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70936" r="75421" b="2152"/>
          <a:stretch>
            <a:fillRect/>
          </a:stretch>
        </p:blipFill>
        <p:spPr>
          <a:xfrm>
            <a:off x="8112601" y="291997"/>
            <a:ext cx="3891696" cy="3891696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8A9979-EDDC-21EE-BE98-9A07AA7AA48A}"/>
              </a:ext>
            </a:extLst>
          </p:cNvPr>
          <p:cNvSpPr txBox="1"/>
          <p:nvPr/>
        </p:nvSpPr>
        <p:spPr>
          <a:xfrm>
            <a:off x="818699" y="3890808"/>
            <a:ext cx="7215792" cy="10325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GB" sz="2600" b="1" dirty="0">
                <a:latin typeface="Poppins" pitchFamily="2" charset="77"/>
                <a:cs typeface="Poppins" pitchFamily="2" charset="77"/>
              </a:rPr>
              <a:t>I think the chocolate eggs are the best because I think they would taste nice.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250FC7-0222-0ABE-070C-CA7D1EEF502F}"/>
              </a:ext>
            </a:extLst>
          </p:cNvPr>
          <p:cNvSpPr/>
          <p:nvPr/>
        </p:nvSpPr>
        <p:spPr>
          <a:xfrm>
            <a:off x="818699" y="3974352"/>
            <a:ext cx="6938792" cy="407351"/>
          </a:xfrm>
          <a:prstGeom prst="rect">
            <a:avLst/>
          </a:prstGeom>
          <a:solidFill>
            <a:srgbClr val="0B5AA2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FD20C5-0E42-6027-5502-3CCE89A2C6EF}"/>
              </a:ext>
            </a:extLst>
          </p:cNvPr>
          <p:cNvSpPr/>
          <p:nvPr/>
        </p:nvSpPr>
        <p:spPr>
          <a:xfrm>
            <a:off x="818699" y="4433454"/>
            <a:ext cx="6810375" cy="407351"/>
          </a:xfrm>
          <a:prstGeom prst="rect">
            <a:avLst/>
          </a:prstGeom>
          <a:solidFill>
            <a:srgbClr val="EE3F3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46DCD0-EE74-D4E4-AFCD-1626035FA190}"/>
              </a:ext>
            </a:extLst>
          </p:cNvPr>
          <p:cNvSpPr txBox="1"/>
          <p:nvPr/>
        </p:nvSpPr>
        <p:spPr>
          <a:xfrm>
            <a:off x="6200348" y="2993010"/>
            <a:ext cx="1860526" cy="5170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GB" sz="2400" dirty="0">
                <a:solidFill>
                  <a:srgbClr val="0B5AA2"/>
                </a:solidFill>
                <a:latin typeface="Poppins" pitchFamily="2" charset="77"/>
                <a:cs typeface="Poppins" pitchFamily="2" charset="77"/>
              </a:rPr>
              <a:t>My opinion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B1CBC9-ED5C-CFEB-9B81-0430BF5D3D95}"/>
              </a:ext>
            </a:extLst>
          </p:cNvPr>
          <p:cNvSpPr txBox="1"/>
          <p:nvPr/>
        </p:nvSpPr>
        <p:spPr>
          <a:xfrm>
            <a:off x="6300734" y="5132693"/>
            <a:ext cx="1860526" cy="5170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GB" sz="2400" dirty="0">
                <a:solidFill>
                  <a:srgbClr val="E03F33"/>
                </a:solidFill>
                <a:latin typeface="Poppins" pitchFamily="2" charset="77"/>
                <a:cs typeface="Poppins" pitchFamily="2" charset="77"/>
              </a:rPr>
              <a:t>My reason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567872-B87D-8BD0-2B87-72C7D1BE6B6E}"/>
              </a:ext>
            </a:extLst>
          </p:cNvPr>
          <p:cNvSpPr txBox="1"/>
          <p:nvPr/>
        </p:nvSpPr>
        <p:spPr>
          <a:xfrm>
            <a:off x="803275" y="5859053"/>
            <a:ext cx="6399042" cy="5170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GB" sz="2400" b="1" dirty="0">
                <a:latin typeface="Poppins" pitchFamily="2" charset="77"/>
                <a:cs typeface="Poppins" pitchFamily="2" charset="77"/>
              </a:rPr>
              <a:t>Let’s build an opinion together.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2FEC026-F122-8D09-5126-D0E594EDA34D}"/>
              </a:ext>
            </a:extLst>
          </p:cNvPr>
          <p:cNvCxnSpPr>
            <a:cxnSpLocks/>
            <a:stCxn id="10" idx="1"/>
            <a:endCxn id="6" idx="0"/>
          </p:cNvCxnSpPr>
          <p:nvPr/>
        </p:nvCxnSpPr>
        <p:spPr>
          <a:xfrm flipH="1">
            <a:off x="4426595" y="3251543"/>
            <a:ext cx="1773753" cy="6392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D159EB-2F50-8EE9-3E55-00B9A53D15B1}"/>
              </a:ext>
            </a:extLst>
          </p:cNvPr>
          <p:cNvCxnSpPr>
            <a:stCxn id="11" idx="1"/>
            <a:endCxn id="6" idx="2"/>
          </p:cNvCxnSpPr>
          <p:nvPr/>
        </p:nvCxnSpPr>
        <p:spPr>
          <a:xfrm flipH="1" flipV="1">
            <a:off x="4426595" y="4923398"/>
            <a:ext cx="1874139" cy="467828"/>
          </a:xfrm>
          <a:prstGeom prst="line">
            <a:avLst/>
          </a:prstGeom>
          <a:ln>
            <a:solidFill>
              <a:srgbClr val="EE3F3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3254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0CBC1A-C73C-D53D-3108-9EF3C9C01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76956A7-C907-3324-8366-B1E511DFA8C7}"/>
              </a:ext>
            </a:extLst>
          </p:cNvPr>
          <p:cNvSpPr txBox="1"/>
          <p:nvPr/>
        </p:nvSpPr>
        <p:spPr>
          <a:xfrm>
            <a:off x="803275" y="1994647"/>
            <a:ext cx="6110857" cy="42073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n-GB" sz="2800" dirty="0">
                <a:latin typeface="Poppins" pitchFamily="2" charset="77"/>
                <a:cs typeface="Poppins" pitchFamily="2" charset="77"/>
              </a:rPr>
              <a:t>In your pairs, look at your egg picture and talk about:</a:t>
            </a:r>
          </a:p>
          <a:p>
            <a:pPr>
              <a:lnSpc>
                <a:spcPct val="120000"/>
              </a:lnSpc>
            </a:pPr>
            <a:endParaRPr lang="en-GB" sz="2800" dirty="0">
              <a:latin typeface="Poppins" pitchFamily="2" charset="77"/>
              <a:cs typeface="Poppins" pitchFamily="2" charset="77"/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Poppins" pitchFamily="2" charset="77"/>
                <a:cs typeface="Poppins" pitchFamily="2" charset="77"/>
              </a:rPr>
              <a:t>Whether you like it or not, and at least one reason why.</a:t>
            </a:r>
          </a:p>
          <a:p>
            <a:pPr>
              <a:lnSpc>
                <a:spcPct val="120000"/>
              </a:lnSpc>
            </a:pPr>
            <a:endParaRPr lang="en-GB" sz="2800" dirty="0">
              <a:latin typeface="Poppins" pitchFamily="2" charset="77"/>
              <a:cs typeface="Poppins" pitchFamily="2" charset="77"/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Poppins" pitchFamily="2" charset="77"/>
                <a:cs typeface="Poppins" pitchFamily="2" charset="77"/>
              </a:rPr>
              <a:t>Write your thoughts around your picture.</a:t>
            </a:r>
            <a:endParaRPr lang="en-GB" sz="40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B7300C-FB6F-9868-6AA8-139899F1AB32}"/>
              </a:ext>
            </a:extLst>
          </p:cNvPr>
          <p:cNvSpPr txBox="1"/>
          <p:nvPr/>
        </p:nvSpPr>
        <p:spPr>
          <a:xfrm>
            <a:off x="803275" y="682205"/>
            <a:ext cx="769188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5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Thinking together </a:t>
            </a:r>
          </a:p>
          <a:p>
            <a:pPr algn="ctr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E90B25-5EB7-9834-0007-2748EF02F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1754">
            <a:off x="7372129" y="3676763"/>
            <a:ext cx="5954435" cy="4207707"/>
          </a:xfrm>
          <a:prstGeom prst="rect">
            <a:avLst/>
          </a:prstGeom>
          <a:effectLst>
            <a:outerShdw blurRad="330200" sx="103000" sy="103000" algn="ctr" rotWithShape="0">
              <a:prstClr val="black">
                <a:alpha val="35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3EAF25-0FBA-D52A-FCF0-2909C0BCC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0673">
            <a:off x="7673968" y="29746"/>
            <a:ext cx="5954435" cy="4207707"/>
          </a:xfrm>
          <a:prstGeom prst="rect">
            <a:avLst/>
          </a:prstGeom>
          <a:effectLst>
            <a:outerShdw blurRad="333213" sx="103000" sy="103000" algn="ctr" rotWithShape="0">
              <a:prstClr val="black">
                <a:alpha val="3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6823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FE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335825-A1D0-A67C-3D11-89EBE6D4A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CE2EAA74-FBC9-D998-FF56-38E6459449AB}"/>
              </a:ext>
            </a:extLst>
          </p:cNvPr>
          <p:cNvSpPr txBox="1"/>
          <p:nvPr/>
        </p:nvSpPr>
        <p:spPr>
          <a:xfrm>
            <a:off x="1704181" y="2037231"/>
            <a:ext cx="8783638" cy="42073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ct val="120000"/>
              </a:lnSpc>
            </a:pPr>
            <a:r>
              <a:rPr lang="en-GB" sz="2800" b="1" dirty="0">
                <a:latin typeface="Poppins" pitchFamily="2" charset="77"/>
                <a:cs typeface="Poppins" pitchFamily="2" charset="77"/>
              </a:rPr>
              <a:t>Present your opinions.</a:t>
            </a:r>
            <a:r>
              <a:rPr lang="en-US" sz="2800" b="1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algn="ctr" fontAlgn="base">
              <a:lnSpc>
                <a:spcPct val="120000"/>
              </a:lnSpc>
            </a:pPr>
            <a:r>
              <a:rPr lang="en-GB" sz="2800" dirty="0">
                <a:latin typeface="Poppins" pitchFamily="2" charset="77"/>
                <a:cs typeface="Poppins" pitchFamily="2" charset="77"/>
              </a:rPr>
              <a:t>​​</a:t>
            </a:r>
          </a:p>
          <a:p>
            <a:pPr algn="ctr" fontAlgn="base">
              <a:lnSpc>
                <a:spcPct val="120000"/>
              </a:lnSpc>
            </a:pPr>
            <a:r>
              <a:rPr lang="en-GB" sz="2800" dirty="0">
                <a:latin typeface="Poppins" pitchFamily="2" charset="77"/>
                <a:cs typeface="Poppins" pitchFamily="2" charset="77"/>
              </a:rPr>
              <a:t>As each pair presents, we are going to listen and support them, even if we don't agree with their opinion. </a:t>
            </a:r>
            <a:r>
              <a:rPr lang="en-US" sz="28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algn="ctr" fontAlgn="base">
              <a:lnSpc>
                <a:spcPct val="120000"/>
              </a:lnSpc>
            </a:pPr>
            <a:r>
              <a:rPr lang="en-GB" sz="2800" dirty="0">
                <a:latin typeface="Poppins" pitchFamily="2" charset="77"/>
                <a:cs typeface="Poppins" pitchFamily="2" charset="77"/>
              </a:rPr>
              <a:t>​</a:t>
            </a:r>
          </a:p>
          <a:p>
            <a:pPr algn="ctr" fontAlgn="base">
              <a:lnSpc>
                <a:spcPct val="120000"/>
              </a:lnSpc>
            </a:pPr>
            <a:r>
              <a:rPr lang="en-GB" sz="2800" dirty="0">
                <a:latin typeface="Poppins" pitchFamily="2" charset="77"/>
                <a:cs typeface="Poppins" pitchFamily="2" charset="77"/>
              </a:rPr>
              <a:t>If you don't agree, you can politely say and explain why.</a:t>
            </a:r>
            <a:endParaRPr lang="en-US" sz="2800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F043FE-81B3-9CF3-9641-F4FCC93F2C23}"/>
              </a:ext>
            </a:extLst>
          </p:cNvPr>
          <p:cNvSpPr txBox="1"/>
          <p:nvPr/>
        </p:nvSpPr>
        <p:spPr>
          <a:xfrm>
            <a:off x="1961925" y="699389"/>
            <a:ext cx="826815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5400" b="1" dirty="0">
                <a:solidFill>
                  <a:srgbClr val="0B5AA2"/>
                </a:solidFill>
                <a:latin typeface="Poppins ExtraBold" pitchFamily="2" charset="77"/>
                <a:cs typeface="Poppins ExtraBold" pitchFamily="2" charset="77"/>
              </a:rPr>
              <a:t>Egg debate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251747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AA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5B7EAC-3908-48F0-D283-9EE18ACFD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3BA93C6-509B-908B-B033-F6B54D0FD3DE}"/>
              </a:ext>
            </a:extLst>
          </p:cNvPr>
          <p:cNvSpPr txBox="1"/>
          <p:nvPr/>
        </p:nvSpPr>
        <p:spPr>
          <a:xfrm>
            <a:off x="3416202" y="1774058"/>
            <a:ext cx="5359595" cy="9602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Which egg do you like best now?</a:t>
            </a:r>
          </a:p>
          <a:p>
            <a:pPr algn="ctr">
              <a:lnSpc>
                <a:spcPct val="120000"/>
              </a:lnSpc>
            </a:pPr>
            <a:r>
              <a:rPr lang="en-GB" sz="2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Has your opinion changed?</a:t>
            </a:r>
            <a:endParaRPr lang="en-GB" sz="3600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7BA034-3BF3-8B3E-D1E2-958AEFC484F9}"/>
              </a:ext>
            </a:extLst>
          </p:cNvPr>
          <p:cNvSpPr txBox="1"/>
          <p:nvPr/>
        </p:nvSpPr>
        <p:spPr>
          <a:xfrm>
            <a:off x="866771" y="638289"/>
            <a:ext cx="10458456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What do you think now?</a:t>
            </a:r>
            <a:endParaRPr lang="en-GB" b="1" dirty="0">
              <a:solidFill>
                <a:schemeClr val="bg1"/>
              </a:solidFill>
              <a:latin typeface="Poppins ExtraBold" pitchFamily="2" charset="77"/>
              <a:cs typeface="Poppins ExtraBold" pitchFamily="2" charset="77"/>
            </a:endParaRPr>
          </a:p>
          <a:p>
            <a:pPr algn="ctr"/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193E83-184E-90BD-CC51-F6B64C27A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t="70864" r="75344" b="2251"/>
          <a:stretch>
            <a:fillRect/>
          </a:stretch>
        </p:blipFill>
        <p:spPr>
          <a:xfrm>
            <a:off x="337754" y="4210607"/>
            <a:ext cx="2161094" cy="2161094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987433-CFA6-44CA-2A31-335A242ED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2" t="44382" r="50097" b="29379"/>
          <a:stretch>
            <a:fillRect/>
          </a:stretch>
        </p:blipFill>
        <p:spPr>
          <a:xfrm>
            <a:off x="5195949" y="4265829"/>
            <a:ext cx="2161094" cy="2161094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209B9E-9F2A-F27C-AF7F-FEA0EA7BE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t="44623" r="74145" b="29992"/>
          <a:stretch>
            <a:fillRect/>
          </a:stretch>
        </p:blipFill>
        <p:spPr>
          <a:xfrm>
            <a:off x="2859840" y="3130060"/>
            <a:ext cx="2161094" cy="2161094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ED0F2B-2216-A185-4191-538390138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3" t="1166" r="41092" b="56869"/>
          <a:stretch>
            <a:fillRect/>
          </a:stretch>
        </p:blipFill>
        <p:spPr>
          <a:xfrm>
            <a:off x="7365901" y="3130060"/>
            <a:ext cx="2161094" cy="2161094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A535C7-36A7-4703-A519-396575615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5" t="71285" r="43624" b="2161"/>
          <a:stretch>
            <a:fillRect/>
          </a:stretch>
        </p:blipFill>
        <p:spPr>
          <a:xfrm>
            <a:off x="9693152" y="4386119"/>
            <a:ext cx="2161094" cy="2161094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726327-8AD9-8A0B-00C9-A53B48099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8" t="19879" r="-120" b="23061"/>
          <a:stretch>
            <a:fillRect/>
          </a:stretch>
        </p:blipFill>
        <p:spPr>
          <a:xfrm rot="5400000">
            <a:off x="9339918" y="1566846"/>
            <a:ext cx="2161094" cy="2161094"/>
          </a:xfrm>
          <a:prstGeom prst="ellipse">
            <a:avLst/>
          </a:prstGeom>
          <a:ln w="38100">
            <a:solidFill>
              <a:srgbClr val="EE3F33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BF7103-81AF-027E-7076-8DE1845D66A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BF7955"/>
              </a:clrFrom>
              <a:clrTo>
                <a:srgbClr val="BF795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325" t="-3140" r="-24548" b="-3475"/>
          <a:stretch>
            <a:fillRect/>
          </a:stretch>
        </p:blipFill>
        <p:spPr>
          <a:xfrm rot="959904">
            <a:off x="698746" y="1566846"/>
            <a:ext cx="2161094" cy="2161094"/>
          </a:xfrm>
          <a:prstGeom prst="ellipse">
            <a:avLst/>
          </a:prstGeom>
          <a:solidFill>
            <a:schemeClr val="bg1"/>
          </a:solidFill>
          <a:ln w="38100">
            <a:solidFill>
              <a:srgbClr val="EE3F33"/>
            </a:solidFill>
          </a:ln>
        </p:spPr>
      </p:pic>
    </p:spTree>
    <p:extLst>
      <p:ext uri="{BB962C8B-B14F-4D97-AF65-F5344CB8AC3E}">
        <p14:creationId xmlns:p14="http://schemas.microsoft.com/office/powerpoint/2010/main" val="289940315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A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lion with a crown and blue text&#10;&#10;AI-generated content may be incorrect.">
            <a:extLst>
              <a:ext uri="{FF2B5EF4-FFF2-40B4-BE49-F238E27FC236}">
                <a16:creationId xmlns:a16="http://schemas.microsoft.com/office/drawing/2014/main" id="{7EDBAF49-AE58-EB35-3013-B68217BF1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000" y="0"/>
            <a:ext cx="1657350" cy="18859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EDFEB5F-BDC1-B309-CDCD-D7F602079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4270096"/>
            <a:ext cx="5868987" cy="105546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3200" b="1">
                <a:solidFill>
                  <a:schemeClr val="bg1"/>
                </a:solidFill>
                <a:latin typeface="Poppins ExtraBold" pitchFamily="2" charset="77"/>
                <a:cs typeface="Poppins ExtraBold" pitchFamily="2" charset="77"/>
              </a:rPr>
              <a:t>Brought to you by</a:t>
            </a:r>
          </a:p>
        </p:txBody>
      </p:sp>
      <p:pic>
        <p:nvPicPr>
          <p:cNvPr id="2" name="Picture 1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B3A0FE3B-2C6D-87DF-EA72-EC603E3E5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5240815"/>
            <a:ext cx="8021782" cy="1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423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565F4EBDF2214EB88CD667D7FFCA60" ma:contentTypeVersion="16" ma:contentTypeDescription="Create a new document." ma:contentTypeScope="" ma:versionID="2c0dbca01436e14871cacd52dbd7165d">
  <xsd:schema xmlns:xsd="http://www.w3.org/2001/XMLSchema" xmlns:xs="http://www.w3.org/2001/XMLSchema" xmlns:p="http://schemas.microsoft.com/office/2006/metadata/properties" xmlns:ns2="da2dfac2-b216-4dc1-978e-e7fc036e438b" xmlns:ns3="cb94c81a-359e-42e7-ac29-1e8abd43c7a1" targetNamespace="http://schemas.microsoft.com/office/2006/metadata/properties" ma:root="true" ma:fieldsID="7f9a1fce2a9c11e643d49b1daf0fd728" ns2:_="" ns3:_="">
    <xsd:import namespace="da2dfac2-b216-4dc1-978e-e7fc036e438b"/>
    <xsd:import namespace="cb94c81a-359e-42e7-ac29-1e8abd43c7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DataChecked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2dfac2-b216-4dc1-978e-e7fc036e43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007704f-416d-454c-bbc2-f265cb201e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DataChecked" ma:index="20" nillable="true" ma:displayName="." ma:format="Dropdown" ma:internalName="DataChecked">
      <xsd:simpleType>
        <xsd:restriction base="dms:Text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94c81a-359e-42e7-ac29-1e8abd43c7a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1d7f7d7-40f4-4f03-b5c1-9e2157930511}" ma:internalName="TaxCatchAll" ma:showField="CatchAllData" ma:web="cb94c81a-359e-42e7-ac29-1e8abd43c7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a2dfac2-b216-4dc1-978e-e7fc036e438b">
      <Terms xmlns="http://schemas.microsoft.com/office/infopath/2007/PartnerControls"/>
    </lcf76f155ced4ddcb4097134ff3c332f>
    <DataChecked xmlns="da2dfac2-b216-4dc1-978e-e7fc036e438b" xsi:nil="true"/>
    <TaxCatchAll xmlns="cb94c81a-359e-42e7-ac29-1e8abd43c7a1" xsi:nil="true"/>
  </documentManagement>
</p:properties>
</file>

<file path=customXml/itemProps1.xml><?xml version="1.0" encoding="utf-8"?>
<ds:datastoreItem xmlns:ds="http://schemas.openxmlformats.org/officeDocument/2006/customXml" ds:itemID="{305C55F0-C4A6-4AEC-B026-B80053AC14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EAC2B6C-D6D2-4963-837E-6F3212FA1A7D}">
  <ds:schemaRefs>
    <ds:schemaRef ds:uri="cb94c81a-359e-42e7-ac29-1e8abd43c7a1"/>
    <ds:schemaRef ds:uri="da2dfac2-b216-4dc1-978e-e7fc036e438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8ADD7C3-C176-46B8-822A-24419EAA63BB}">
  <ds:schemaRefs>
    <ds:schemaRef ds:uri="cb94c81a-359e-42e7-ac29-1e8abd43c7a1"/>
    <ds:schemaRef ds:uri="da2dfac2-b216-4dc1-978e-e7fc036e438b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</TotalTime>
  <Words>169</Words>
  <Application>Microsoft Macintosh PowerPoint</Application>
  <PresentationFormat>Widescreen</PresentationFormat>
  <Paragraphs>27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Poppins ExtraBold</vt:lpstr>
      <vt:lpstr>Poppins</vt:lpstr>
      <vt:lpstr>Arial</vt:lpstr>
      <vt:lpstr>Aptos Display</vt:lpstr>
      <vt:lpstr>office theme</vt:lpstr>
      <vt:lpstr>The great egg debate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Brought to you by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Lauren Cribben</cp:lastModifiedBy>
  <cp:revision>6</cp:revision>
  <dcterms:created xsi:type="dcterms:W3CDTF">2025-12-03T09:28:16Z</dcterms:created>
  <dcterms:modified xsi:type="dcterms:W3CDTF">2026-04-28T14:26:12Z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0x01010039565F4EBDF2214EB88CD667D7FFCA60</vt:lpwstr>
  </property>
  <property fmtid="{D5CDD505-2E9C-101B-9397-08002B2CF9AE}" pid="3" name="MediaServiceImageTags">
    <vt:lpwstr/>
  </property>
</Properties>
</file>