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6"/>
  </p:notesMasterIdLst>
  <p:sldIdLst>
    <p:sldId id="307" r:id="rId5"/>
    <p:sldId id="345" r:id="rId6"/>
    <p:sldId id="346" r:id="rId7"/>
    <p:sldId id="347" r:id="rId8"/>
    <p:sldId id="339" r:id="rId9"/>
    <p:sldId id="348" r:id="rId10"/>
    <p:sldId id="349" r:id="rId11"/>
    <p:sldId id="320" r:id="rId12"/>
    <p:sldId id="350" r:id="rId13"/>
    <p:sldId id="338" r:id="rId14"/>
    <p:sldId id="278" r:id="rId15"/>
  </p:sldIdLst>
  <p:sldSz cx="12192000" cy="6858000"/>
  <p:notesSz cx="6858000" cy="9144000"/>
  <p:embeddedFontLst>
    <p:embeddedFont>
      <p:font typeface="Poppins" pitchFamily="2" charset="77"/>
      <p:regular r:id="rId17"/>
      <p:bold r:id="rId18"/>
      <p:italic r:id="rId19"/>
      <p:boldItalic r:id="rId20"/>
    </p:embeddedFont>
    <p:embeddedFont>
      <p:font typeface="Poppins ExtraBold" pitchFamily="2" charset="77"/>
      <p:bold r:id="rId21"/>
      <p:boldItalic r:id="rId22"/>
    </p:embeddedFont>
  </p:embeddedFontLst>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4" userDrawn="1">
          <p15:clr>
            <a:srgbClr val="A4A3A4"/>
          </p15:clr>
        </p15:guide>
        <p15:guide id="2" pos="52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3F33"/>
    <a:srgbClr val="D1DFED"/>
    <a:srgbClr val="FAB6B1"/>
    <a:srgbClr val="0B5AA2"/>
    <a:srgbClr val="EE3F33"/>
    <a:srgbClr val="FFF2F0"/>
    <a:srgbClr val="2574D4"/>
    <a:srgbClr val="F6F9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3CD81C-F1F9-AD66-5FA5-B1C92E4C2F60}" v="34" dt="2026-04-20T10:48:46.2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828"/>
    <p:restoredTop sz="94453"/>
  </p:normalViewPr>
  <p:slideViewPr>
    <p:cSldViewPr snapToGrid="0">
      <p:cViewPr varScale="1">
        <p:scale>
          <a:sx n="101" d="100"/>
          <a:sy n="101" d="100"/>
        </p:scale>
        <p:origin x="720" y="192"/>
      </p:cViewPr>
      <p:guideLst>
        <p:guide orient="horz" pos="1344"/>
        <p:guide pos="52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rwell" userId="S::dan.barwell@educationcompany.co.uk::2a7f1cc5-30e4-4c59-9ee5-4339f4163110" providerId="AD" clId="Web-{9F22A30B-7A9F-6AF6-7E6A-766DCEFF289F}"/>
    <pc:docChg chg="modSld">
      <pc:chgData name="Dan Barwell" userId="S::dan.barwell@educationcompany.co.uk::2a7f1cc5-30e4-4c59-9ee5-4339f4163110" providerId="AD" clId="Web-{9F22A30B-7A9F-6AF6-7E6A-766DCEFF289F}" dt="2026-03-23T14:59:03.522" v="43" actId="1076"/>
      <pc:docMkLst>
        <pc:docMk/>
      </pc:docMkLst>
      <pc:sldChg chg="modSp">
        <pc:chgData name="Dan Barwell" userId="S::dan.barwell@educationcompany.co.uk::2a7f1cc5-30e4-4c59-9ee5-4339f4163110" providerId="AD" clId="Web-{9F22A30B-7A9F-6AF6-7E6A-766DCEFF289F}" dt="2026-03-23T14:57:15.932" v="0" actId="20577"/>
        <pc:sldMkLst>
          <pc:docMk/>
          <pc:sldMk cId="2870695336" sldId="348"/>
        </pc:sldMkLst>
        <pc:spChg chg="mod">
          <ac:chgData name="Dan Barwell" userId="S::dan.barwell@educationcompany.co.uk::2a7f1cc5-30e4-4c59-9ee5-4339f4163110" providerId="AD" clId="Web-{9F22A30B-7A9F-6AF6-7E6A-766DCEFF289F}" dt="2026-03-23T14:57:15.932" v="0" actId="20577"/>
          <ac:spMkLst>
            <pc:docMk/>
            <pc:sldMk cId="2870695336" sldId="348"/>
            <ac:spMk id="2" creationId="{BFB5D900-F988-4709-0C0A-B3AEB200CFF0}"/>
          </ac:spMkLst>
        </pc:spChg>
      </pc:sldChg>
      <pc:sldChg chg="modSp">
        <pc:chgData name="Dan Barwell" userId="S::dan.barwell@educationcompany.co.uk::2a7f1cc5-30e4-4c59-9ee5-4339f4163110" providerId="AD" clId="Web-{9F22A30B-7A9F-6AF6-7E6A-766DCEFF289F}" dt="2026-03-23T14:59:03.522" v="43" actId="1076"/>
        <pc:sldMkLst>
          <pc:docMk/>
          <pc:sldMk cId="3461871120" sldId="349"/>
        </pc:sldMkLst>
        <pc:spChg chg="mod">
          <ac:chgData name="Dan Barwell" userId="S::dan.barwell@educationcompany.co.uk::2a7f1cc5-30e4-4c59-9ee5-4339f4163110" providerId="AD" clId="Web-{9F22A30B-7A9F-6AF6-7E6A-766DCEFF289F}" dt="2026-03-23T14:59:00.851" v="42" actId="1076"/>
          <ac:spMkLst>
            <pc:docMk/>
            <pc:sldMk cId="3461871120" sldId="349"/>
            <ac:spMk id="2" creationId="{64941EA3-586E-F178-D12D-03DAA0529CBF}"/>
          </ac:spMkLst>
        </pc:spChg>
        <pc:spChg chg="mod">
          <ac:chgData name="Dan Barwell" userId="S::dan.barwell@educationcompany.co.uk::2a7f1cc5-30e4-4c59-9ee5-4339f4163110" providerId="AD" clId="Web-{9F22A30B-7A9F-6AF6-7E6A-766DCEFF289F}" dt="2026-03-23T14:59:03.522" v="43" actId="1076"/>
          <ac:spMkLst>
            <pc:docMk/>
            <pc:sldMk cId="3461871120" sldId="349"/>
            <ac:spMk id="3" creationId="{54463A7C-59A0-A0D9-DFDF-A9E8E8CEDD46}"/>
          </ac:spMkLst>
        </pc:spChg>
      </pc:sldChg>
    </pc:docChg>
  </pc:docChgLst>
  <pc:docChgLst>
    <pc:chgData name="Dan Barwell" userId="S::dan.barwell@educationcompany.co.uk::2a7f1cc5-30e4-4c59-9ee5-4339f4163110" providerId="AD" clId="Web-{E03CD81C-F1F9-AD66-5FA5-B1C92E4C2F60}"/>
    <pc:docChg chg="modSld">
      <pc:chgData name="Dan Barwell" userId="S::dan.barwell@educationcompany.co.uk::2a7f1cc5-30e4-4c59-9ee5-4339f4163110" providerId="AD" clId="Web-{E03CD81C-F1F9-AD66-5FA5-B1C92E4C2F60}" dt="2026-04-20T10:48:45.379" v="15" actId="20577"/>
      <pc:docMkLst>
        <pc:docMk/>
      </pc:docMkLst>
      <pc:sldChg chg="modSp">
        <pc:chgData name="Dan Barwell" userId="S::dan.barwell@educationcompany.co.uk::2a7f1cc5-30e4-4c59-9ee5-4339f4163110" providerId="AD" clId="Web-{E03CD81C-F1F9-AD66-5FA5-B1C92E4C2F60}" dt="2026-04-20T10:48:45.379" v="15" actId="20577"/>
        <pc:sldMkLst>
          <pc:docMk/>
          <pc:sldMk cId="2074420441" sldId="320"/>
        </pc:sldMkLst>
        <pc:spChg chg="mod">
          <ac:chgData name="Dan Barwell" userId="S::dan.barwell@educationcompany.co.uk::2a7f1cc5-30e4-4c59-9ee5-4339f4163110" providerId="AD" clId="Web-{E03CD81C-F1F9-AD66-5FA5-B1C92E4C2F60}" dt="2026-04-20T10:48:45.379" v="15" actId="20577"/>
          <ac:spMkLst>
            <pc:docMk/>
            <pc:sldMk cId="2074420441" sldId="320"/>
            <ac:spMk id="9" creationId="{13A1F508-21EF-CFF4-5CC8-38DBC3EF902E}"/>
          </ac:spMkLst>
        </pc:spChg>
      </pc:sldChg>
    </pc:docChg>
  </pc:docChgLst>
  <pc:docChgLst>
    <pc:chgData name="Dan Barwell" userId="S::dan.barwell@educationcompany.co.uk::2a7f1cc5-30e4-4c59-9ee5-4339f4163110" providerId="AD" clId="Web-{9412E9A9-9924-2EF9-10B3-4D280A280A50}"/>
    <pc:docChg chg="modSld">
      <pc:chgData name="Dan Barwell" userId="S::dan.barwell@educationcompany.co.uk::2a7f1cc5-30e4-4c59-9ee5-4339f4163110" providerId="AD" clId="Web-{9412E9A9-9924-2EF9-10B3-4D280A280A50}" dt="2026-03-24T15:19:48.766" v="3" actId="1076"/>
      <pc:docMkLst>
        <pc:docMk/>
      </pc:docMkLst>
      <pc:sldChg chg="addSp delSp modSp">
        <pc:chgData name="Dan Barwell" userId="S::dan.barwell@educationcompany.co.uk::2a7f1cc5-30e4-4c59-9ee5-4339f4163110" providerId="AD" clId="Web-{9412E9A9-9924-2EF9-10B3-4D280A280A50}" dt="2026-03-24T15:19:48.766" v="3" actId="1076"/>
        <pc:sldMkLst>
          <pc:docMk/>
          <pc:sldMk cId="3461871120" sldId="349"/>
        </pc:sldMkLst>
        <pc:picChg chg="add mod">
          <ac:chgData name="Dan Barwell" userId="S::dan.barwell@educationcompany.co.uk::2a7f1cc5-30e4-4c59-9ee5-4339f4163110" providerId="AD" clId="Web-{9412E9A9-9924-2EF9-10B3-4D280A280A50}" dt="2026-03-24T15:19:48.766" v="3" actId="1076"/>
          <ac:picMkLst>
            <pc:docMk/>
            <pc:sldMk cId="3461871120" sldId="349"/>
            <ac:picMk id="5" creationId="{FA6CD72E-3926-3A4B-7260-B7713FDB04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9F4B71-7E08-C14A-A413-F7DA8452FF44}" type="datetimeFigureOut">
              <a:rPr lang="en-US" smtClean="0"/>
              <a:t>4/28/26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6B8757-1D66-7B48-B21F-FD17011FFC6B}" type="slidenum">
              <a:rPr lang="en-US" smtClean="0"/>
              <a:t>‹#›</a:t>
            </a:fld>
            <a:endParaRPr lang="en-US"/>
          </a:p>
        </p:txBody>
      </p:sp>
    </p:spTree>
    <p:extLst>
      <p:ext uri="{BB962C8B-B14F-4D97-AF65-F5344CB8AC3E}">
        <p14:creationId xmlns:p14="http://schemas.microsoft.com/office/powerpoint/2010/main" val="999375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99286-419E-4F52-2DF9-87D23FABE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521970-AC3D-C635-4F03-0A980F5B4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775895-D81A-FB7A-05C0-AD30E6EE6E2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6729E7-645C-C331-1D22-72AD940E4526}"/>
              </a:ext>
            </a:extLst>
          </p:cNvPr>
          <p:cNvSpPr>
            <a:spLocks noGrp="1"/>
          </p:cNvSpPr>
          <p:nvPr>
            <p:ph type="sldNum" sz="quarter" idx="5"/>
          </p:nvPr>
        </p:nvSpPr>
        <p:spPr/>
        <p:txBody>
          <a:bodyPr/>
          <a:lstStyle/>
          <a:p>
            <a:fld id="{166B8757-1D66-7B48-B21F-FD17011FFC6B}" type="slidenum">
              <a:rPr lang="en-US" smtClean="0"/>
              <a:t>2</a:t>
            </a:fld>
            <a:endParaRPr lang="en-US"/>
          </a:p>
        </p:txBody>
      </p:sp>
    </p:spTree>
    <p:extLst>
      <p:ext uri="{BB962C8B-B14F-4D97-AF65-F5344CB8AC3E}">
        <p14:creationId xmlns:p14="http://schemas.microsoft.com/office/powerpoint/2010/main" val="637255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7C1D7-5777-A4FB-38BA-ABB1A6EC0F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EE5FA-DF19-FF09-5A69-8662E2B844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36EDD3-46A6-AD19-E445-827E0968130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D8D2E45-641B-DF93-DD37-202CC7638AF2}"/>
              </a:ext>
            </a:extLst>
          </p:cNvPr>
          <p:cNvSpPr>
            <a:spLocks noGrp="1"/>
          </p:cNvSpPr>
          <p:nvPr>
            <p:ph type="sldNum" sz="quarter" idx="5"/>
          </p:nvPr>
        </p:nvSpPr>
        <p:spPr/>
        <p:txBody>
          <a:bodyPr/>
          <a:lstStyle/>
          <a:p>
            <a:fld id="{166B8757-1D66-7B48-B21F-FD17011FFC6B}" type="slidenum">
              <a:rPr lang="en-US" smtClean="0"/>
              <a:t>3</a:t>
            </a:fld>
            <a:endParaRPr lang="en-US"/>
          </a:p>
        </p:txBody>
      </p:sp>
    </p:spTree>
    <p:extLst>
      <p:ext uri="{BB962C8B-B14F-4D97-AF65-F5344CB8AC3E}">
        <p14:creationId xmlns:p14="http://schemas.microsoft.com/office/powerpoint/2010/main" val="1657871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4D3B1-7FC1-F32C-1E69-843A04B26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8F77F-DD06-6AAC-283B-111C0A9CF6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DC0DE-A315-9964-7D13-D879E313CCC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F8FE09C-3646-1F70-E238-21BD37732414}"/>
              </a:ext>
            </a:extLst>
          </p:cNvPr>
          <p:cNvSpPr>
            <a:spLocks noGrp="1"/>
          </p:cNvSpPr>
          <p:nvPr>
            <p:ph type="sldNum" sz="quarter" idx="5"/>
          </p:nvPr>
        </p:nvSpPr>
        <p:spPr/>
        <p:txBody>
          <a:bodyPr/>
          <a:lstStyle/>
          <a:p>
            <a:fld id="{166B8757-1D66-7B48-B21F-FD17011FFC6B}" type="slidenum">
              <a:rPr lang="en-US" smtClean="0"/>
              <a:t>4</a:t>
            </a:fld>
            <a:endParaRPr lang="en-US"/>
          </a:p>
        </p:txBody>
      </p:sp>
    </p:spTree>
    <p:extLst>
      <p:ext uri="{BB962C8B-B14F-4D97-AF65-F5344CB8AC3E}">
        <p14:creationId xmlns:p14="http://schemas.microsoft.com/office/powerpoint/2010/main" val="1221857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FAD7C-F56E-0905-FF9C-2FED20D85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91D762-1B5C-AC96-7EC3-4B42B93E4A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7E4E0-F3F5-00F4-9DCA-4690D52CF4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41D92A-A9E8-E229-9157-0672A10FB895}"/>
              </a:ext>
            </a:extLst>
          </p:cNvPr>
          <p:cNvSpPr>
            <a:spLocks noGrp="1"/>
          </p:cNvSpPr>
          <p:nvPr>
            <p:ph type="sldNum" sz="quarter" idx="5"/>
          </p:nvPr>
        </p:nvSpPr>
        <p:spPr/>
        <p:txBody>
          <a:bodyPr/>
          <a:lstStyle/>
          <a:p>
            <a:fld id="{166B8757-1D66-7B48-B21F-FD17011FFC6B}" type="slidenum">
              <a:rPr lang="en-US" smtClean="0"/>
              <a:t>5</a:t>
            </a:fld>
            <a:endParaRPr lang="en-US"/>
          </a:p>
        </p:txBody>
      </p:sp>
    </p:spTree>
    <p:extLst>
      <p:ext uri="{BB962C8B-B14F-4D97-AF65-F5344CB8AC3E}">
        <p14:creationId xmlns:p14="http://schemas.microsoft.com/office/powerpoint/2010/main" val="3207970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BF497-B7D8-15EA-836D-4AB9086D58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4162C-0049-3910-6DB0-92293A00F4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CDCB6E-E8DF-C4C4-3B55-AB24B1B2F7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078D996-C89C-7C2F-65F0-1EF1B77915FD}"/>
              </a:ext>
            </a:extLst>
          </p:cNvPr>
          <p:cNvSpPr>
            <a:spLocks noGrp="1"/>
          </p:cNvSpPr>
          <p:nvPr>
            <p:ph type="sldNum" sz="quarter" idx="5"/>
          </p:nvPr>
        </p:nvSpPr>
        <p:spPr/>
        <p:txBody>
          <a:bodyPr/>
          <a:lstStyle/>
          <a:p>
            <a:fld id="{166B8757-1D66-7B48-B21F-FD17011FFC6B}" type="slidenum">
              <a:rPr lang="en-US" smtClean="0"/>
              <a:t>6</a:t>
            </a:fld>
            <a:endParaRPr lang="en-US"/>
          </a:p>
        </p:txBody>
      </p:sp>
    </p:spTree>
    <p:extLst>
      <p:ext uri="{BB962C8B-B14F-4D97-AF65-F5344CB8AC3E}">
        <p14:creationId xmlns:p14="http://schemas.microsoft.com/office/powerpoint/2010/main" val="307636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52467-4266-7FBD-5B2D-CF412505C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67F75-54FC-3290-759F-5BCAB3D4D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7CFA5-7AB8-3E3D-2B8A-52B02A04329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8029E8B-83C4-AEC6-82F4-F04F7ED1ABDD}"/>
              </a:ext>
            </a:extLst>
          </p:cNvPr>
          <p:cNvSpPr>
            <a:spLocks noGrp="1"/>
          </p:cNvSpPr>
          <p:nvPr>
            <p:ph type="sldNum" sz="quarter" idx="5"/>
          </p:nvPr>
        </p:nvSpPr>
        <p:spPr/>
        <p:txBody>
          <a:bodyPr/>
          <a:lstStyle/>
          <a:p>
            <a:fld id="{166B8757-1D66-7B48-B21F-FD17011FFC6B}" type="slidenum">
              <a:rPr lang="en-US" smtClean="0"/>
              <a:t>7</a:t>
            </a:fld>
            <a:endParaRPr lang="en-US"/>
          </a:p>
        </p:txBody>
      </p:sp>
    </p:spTree>
    <p:extLst>
      <p:ext uri="{BB962C8B-B14F-4D97-AF65-F5344CB8AC3E}">
        <p14:creationId xmlns:p14="http://schemas.microsoft.com/office/powerpoint/2010/main" val="1708712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7695-25C2-822C-B4DD-9B7FA8E98C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F4F25-05D6-593C-FF55-3CD8B30656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618509-E476-9FEE-338B-09544481DCE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AC8D633-228B-D081-CAD5-BEA5588BFBCD}"/>
              </a:ext>
            </a:extLst>
          </p:cNvPr>
          <p:cNvSpPr>
            <a:spLocks noGrp="1"/>
          </p:cNvSpPr>
          <p:nvPr>
            <p:ph type="sldNum" sz="quarter" idx="5"/>
          </p:nvPr>
        </p:nvSpPr>
        <p:spPr/>
        <p:txBody>
          <a:bodyPr/>
          <a:lstStyle/>
          <a:p>
            <a:fld id="{166B8757-1D66-7B48-B21F-FD17011FFC6B}" type="slidenum">
              <a:rPr lang="en-US" smtClean="0"/>
              <a:t>8</a:t>
            </a:fld>
            <a:endParaRPr lang="en-US"/>
          </a:p>
        </p:txBody>
      </p:sp>
    </p:spTree>
    <p:extLst>
      <p:ext uri="{BB962C8B-B14F-4D97-AF65-F5344CB8AC3E}">
        <p14:creationId xmlns:p14="http://schemas.microsoft.com/office/powerpoint/2010/main" val="2663578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E23AE-91AE-AA89-23B5-B8B0F3A21E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EE5F32-F34F-56F4-4CA6-7725069048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E72EE-CA63-D12F-B235-99C451A358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CC290D-5DEF-58D8-F845-0048190C7AA8}"/>
              </a:ext>
            </a:extLst>
          </p:cNvPr>
          <p:cNvSpPr>
            <a:spLocks noGrp="1"/>
          </p:cNvSpPr>
          <p:nvPr>
            <p:ph type="sldNum" sz="quarter" idx="5"/>
          </p:nvPr>
        </p:nvSpPr>
        <p:spPr/>
        <p:txBody>
          <a:bodyPr/>
          <a:lstStyle/>
          <a:p>
            <a:fld id="{166B8757-1D66-7B48-B21F-FD17011FFC6B}" type="slidenum">
              <a:rPr lang="en-US" smtClean="0"/>
              <a:t>9</a:t>
            </a:fld>
            <a:endParaRPr lang="en-US"/>
          </a:p>
        </p:txBody>
      </p:sp>
    </p:spTree>
    <p:extLst>
      <p:ext uri="{BB962C8B-B14F-4D97-AF65-F5344CB8AC3E}">
        <p14:creationId xmlns:p14="http://schemas.microsoft.com/office/powerpoint/2010/main" val="2805836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28/04/2026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28/04/2026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28/04/2026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28/04/2026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28/04/2026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28/04/2026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a:extLst>
            <a:ext uri="{FF2B5EF4-FFF2-40B4-BE49-F238E27FC236}">
              <a16:creationId xmlns:a16="http://schemas.microsoft.com/office/drawing/2014/main" id="{CD87A70D-3A76-308D-F1F0-296A8559C20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AE9376-9064-48C4-9523-76F08EE7E82C}"/>
              </a:ext>
            </a:extLst>
          </p:cNvPr>
          <p:cNvPicPr>
            <a:picLocks noChangeAspect="1"/>
          </p:cNvPicPr>
          <p:nvPr/>
        </p:nvPicPr>
        <p:blipFill>
          <a:blip r:embed="rId2">
            <a:extLst>
              <a:ext uri="{28A0092B-C50C-407E-A947-70E740481C1C}">
                <a14:useLocalDpi xmlns:a14="http://schemas.microsoft.com/office/drawing/2010/main" val="0"/>
              </a:ext>
            </a:extLst>
          </a:blip>
          <a:srcRect b="23364"/>
          <a:stretch>
            <a:fillRect/>
          </a:stretch>
        </p:blipFill>
        <p:spPr>
          <a:xfrm>
            <a:off x="5614347" y="20676"/>
            <a:ext cx="6285553" cy="6816647"/>
          </a:xfrm>
          <a:prstGeom prst="rect">
            <a:avLst/>
          </a:prstGeom>
        </p:spPr>
      </p:pic>
      <p:sp>
        <p:nvSpPr>
          <p:cNvPr id="2" name="Title 1">
            <a:extLst>
              <a:ext uri="{FF2B5EF4-FFF2-40B4-BE49-F238E27FC236}">
                <a16:creationId xmlns:a16="http://schemas.microsoft.com/office/drawing/2014/main" id="{7CFFEA90-B1BD-3D1C-A461-940389DACD6F}"/>
              </a:ext>
            </a:extLst>
          </p:cNvPr>
          <p:cNvSpPr>
            <a:spLocks noGrp="1"/>
          </p:cNvSpPr>
          <p:nvPr>
            <p:ph type="ctrTitle"/>
          </p:nvPr>
        </p:nvSpPr>
        <p:spPr>
          <a:xfrm>
            <a:off x="466641" y="1484921"/>
            <a:ext cx="5621254" cy="3361399"/>
          </a:xfrm>
        </p:spPr>
        <p:txBody>
          <a:bodyPr>
            <a:normAutofit/>
          </a:bodyPr>
          <a:lstStyle/>
          <a:p>
            <a:pPr algn="l">
              <a:lnSpc>
                <a:spcPct val="100000"/>
              </a:lnSpc>
            </a:pPr>
            <a:r>
              <a:rPr lang="en-GB" b="1">
                <a:solidFill>
                  <a:schemeClr val="bg1"/>
                </a:solidFill>
                <a:latin typeface="Poppins ExtraBold" pitchFamily="2" charset="77"/>
                <a:cs typeface="Poppins ExtraBold" pitchFamily="2" charset="77"/>
              </a:rPr>
              <a:t>The great global </a:t>
            </a:r>
            <a:r>
              <a:rPr lang="en-GB" b="1" err="1">
                <a:solidFill>
                  <a:schemeClr val="bg1"/>
                </a:solidFill>
                <a:latin typeface="Poppins ExtraBold" pitchFamily="2" charset="77"/>
                <a:cs typeface="Poppins ExtraBold" pitchFamily="2" charset="77"/>
              </a:rPr>
              <a:t>eggspedition</a:t>
            </a:r>
            <a:endParaRPr lang="en-GB" b="1">
              <a:solidFill>
                <a:schemeClr val="bg1"/>
              </a:solidFill>
              <a:latin typeface="Poppins ExtraBold" pitchFamily="2" charset="77"/>
              <a:cs typeface="Poppins ExtraBold" pitchFamily="2" charset="77"/>
            </a:endParaRPr>
          </a:p>
        </p:txBody>
      </p:sp>
      <p:sp>
        <p:nvSpPr>
          <p:cNvPr id="10" name="TextBox 9">
            <a:extLst>
              <a:ext uri="{FF2B5EF4-FFF2-40B4-BE49-F238E27FC236}">
                <a16:creationId xmlns:a16="http://schemas.microsoft.com/office/drawing/2014/main" id="{268B8ABE-2393-C4D9-57A3-4EA025F2D3D4}"/>
              </a:ext>
            </a:extLst>
          </p:cNvPr>
          <p:cNvSpPr txBox="1"/>
          <p:nvPr/>
        </p:nvSpPr>
        <p:spPr>
          <a:xfrm>
            <a:off x="2665663" y="4509243"/>
            <a:ext cx="1223210" cy="6216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pic>
        <p:nvPicPr>
          <p:cNvPr id="6" name="Picture 5" descr="A red lion with a crown and blue text&#10;&#10;AI-generated content may be incorrect.">
            <a:extLst>
              <a:ext uri="{FF2B5EF4-FFF2-40B4-BE49-F238E27FC236}">
                <a16:creationId xmlns:a16="http://schemas.microsoft.com/office/drawing/2014/main" id="{350785ED-501B-DE95-75B6-9DBE27146E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43886" y="20677"/>
            <a:ext cx="1657350" cy="1885950"/>
          </a:xfrm>
          <a:prstGeom prst="rect">
            <a:avLst/>
          </a:prstGeom>
        </p:spPr>
      </p:pic>
    </p:spTree>
    <p:extLst>
      <p:ext uri="{BB962C8B-B14F-4D97-AF65-F5344CB8AC3E}">
        <p14:creationId xmlns:p14="http://schemas.microsoft.com/office/powerpoint/2010/main" val="39698546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77C4D9-39BA-2028-FDB4-19E07530B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6E19B-468F-4655-A066-F7002375E38B}"/>
              </a:ext>
            </a:extLst>
          </p:cNvPr>
          <p:cNvSpPr>
            <a:spLocks noGrp="1"/>
          </p:cNvSpPr>
          <p:nvPr>
            <p:ph type="title"/>
          </p:nvPr>
        </p:nvSpPr>
        <p:spPr>
          <a:xfrm>
            <a:off x="839788" y="536351"/>
            <a:ext cx="7046912" cy="1507917"/>
          </a:xfrm>
        </p:spPr>
        <p:txBody>
          <a:bodyPr>
            <a:noAutofit/>
          </a:bodyPr>
          <a:lstStyle/>
          <a:p>
            <a:pPr>
              <a:lnSpc>
                <a:spcPct val="120000"/>
              </a:lnSpc>
            </a:pPr>
            <a:r>
              <a:rPr lang="en-GB" b="1" dirty="0" err="1">
                <a:solidFill>
                  <a:srgbClr val="0B5AA2"/>
                </a:solidFill>
                <a:latin typeface="Poppins ExtraBold" pitchFamily="2" charset="77"/>
                <a:cs typeface="Poppins ExtraBold" pitchFamily="2" charset="77"/>
              </a:rPr>
              <a:t>Eggspedition</a:t>
            </a:r>
            <a:r>
              <a:rPr lang="en-GB" b="1" dirty="0">
                <a:solidFill>
                  <a:srgbClr val="0B5AA2"/>
                </a:solidFill>
                <a:latin typeface="Poppins ExtraBold" pitchFamily="2" charset="77"/>
                <a:cs typeface="Poppins ExtraBold" pitchFamily="2" charset="77"/>
              </a:rPr>
              <a:t> reflections</a:t>
            </a:r>
          </a:p>
        </p:txBody>
      </p:sp>
      <p:sp>
        <p:nvSpPr>
          <p:cNvPr id="3" name="Content Placeholder 2">
            <a:extLst>
              <a:ext uri="{FF2B5EF4-FFF2-40B4-BE49-F238E27FC236}">
                <a16:creationId xmlns:a16="http://schemas.microsoft.com/office/drawing/2014/main" id="{8B29B650-FA47-47BB-27ED-612C3D619ECB}"/>
              </a:ext>
            </a:extLst>
          </p:cNvPr>
          <p:cNvSpPr>
            <a:spLocks noGrp="1"/>
          </p:cNvSpPr>
          <p:nvPr>
            <p:ph idx="1"/>
          </p:nvPr>
        </p:nvSpPr>
        <p:spPr>
          <a:xfrm>
            <a:off x="839788" y="2260646"/>
            <a:ext cx="6392687" cy="1704197"/>
          </a:xfrm>
        </p:spPr>
        <p:txBody>
          <a:bodyPr vert="horz" lIns="91440" tIns="45720" rIns="91440" bIns="45720" rtlCol="0" anchor="t">
            <a:noAutofit/>
          </a:bodyPr>
          <a:lstStyle/>
          <a:p>
            <a:pPr marL="0" indent="0" fontAlgn="base">
              <a:lnSpc>
                <a:spcPct val="120000"/>
              </a:lnSpc>
              <a:buNone/>
            </a:pPr>
            <a:r>
              <a:rPr lang="en-US" sz="2400" dirty="0">
                <a:latin typeface="Poppins" pitchFamily="2" charset="77"/>
                <a:cs typeface="Poppins" pitchFamily="2" charset="77"/>
              </a:rPr>
              <a:t>Time to reflect on what you have learned. ​</a:t>
            </a:r>
          </a:p>
          <a:p>
            <a:pPr marL="0" indent="0" fontAlgn="base">
              <a:lnSpc>
                <a:spcPct val="120000"/>
              </a:lnSpc>
              <a:buNone/>
            </a:pPr>
            <a:r>
              <a:rPr lang="en-US" sz="2400" dirty="0">
                <a:latin typeface="Poppins" pitchFamily="2" charset="77"/>
                <a:cs typeface="Poppins" pitchFamily="2" charset="77"/>
              </a:rPr>
              <a:t>Finish these sentences: ​ </a:t>
            </a:r>
          </a:p>
        </p:txBody>
      </p:sp>
      <p:pic>
        <p:nvPicPr>
          <p:cNvPr id="4" name="Picture 3">
            <a:extLst>
              <a:ext uri="{FF2B5EF4-FFF2-40B4-BE49-F238E27FC236}">
                <a16:creationId xmlns:a16="http://schemas.microsoft.com/office/drawing/2014/main" id="{5B70B72D-DB19-E550-D370-E4CB25248002}"/>
              </a:ext>
            </a:extLst>
          </p:cNvPr>
          <p:cNvPicPr>
            <a:picLocks noChangeAspect="1"/>
          </p:cNvPicPr>
          <p:nvPr/>
        </p:nvPicPr>
        <p:blipFill>
          <a:blip r:embed="rId2">
            <a:extLst>
              <a:ext uri="{28A0092B-C50C-407E-A947-70E740481C1C}">
                <a14:useLocalDpi xmlns:a14="http://schemas.microsoft.com/office/drawing/2010/main" val="0"/>
              </a:ext>
            </a:extLst>
          </a:blip>
          <a:srcRect l="4062" r="30016"/>
          <a:stretch>
            <a:fillRect/>
          </a:stretch>
        </p:blipFill>
        <p:spPr>
          <a:xfrm>
            <a:off x="7426450" y="-270449"/>
            <a:ext cx="7532602" cy="7949063"/>
          </a:xfrm>
          <a:prstGeom prst="ellipse">
            <a:avLst/>
          </a:prstGeom>
          <a:ln w="38100">
            <a:noFill/>
          </a:ln>
        </p:spPr>
      </p:pic>
      <p:sp>
        <p:nvSpPr>
          <p:cNvPr id="5" name="Content Placeholder 2">
            <a:extLst>
              <a:ext uri="{FF2B5EF4-FFF2-40B4-BE49-F238E27FC236}">
                <a16:creationId xmlns:a16="http://schemas.microsoft.com/office/drawing/2014/main" id="{187B14E2-DF51-1B89-EB0C-A8B18DA00A45}"/>
              </a:ext>
            </a:extLst>
          </p:cNvPr>
          <p:cNvSpPr txBox="1">
            <a:spLocks/>
          </p:cNvSpPr>
          <p:nvPr/>
        </p:nvSpPr>
        <p:spPr>
          <a:xfrm>
            <a:off x="839788" y="4124242"/>
            <a:ext cx="6392686" cy="110954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Font typeface="Arial" panose="020B0604020202020204" pitchFamily="34" charset="0"/>
              <a:buNone/>
            </a:pPr>
            <a:r>
              <a:rPr lang="en-US" sz="2400" b="1" dirty="0">
                <a:latin typeface="Poppins" pitchFamily="2" charset="77"/>
                <a:cs typeface="Poppins" pitchFamily="2" charset="77"/>
              </a:rPr>
              <a:t>One thing I have learned about where eggs come from is...</a:t>
            </a:r>
          </a:p>
        </p:txBody>
      </p:sp>
      <p:sp>
        <p:nvSpPr>
          <p:cNvPr id="6" name="Content Placeholder 2">
            <a:extLst>
              <a:ext uri="{FF2B5EF4-FFF2-40B4-BE49-F238E27FC236}">
                <a16:creationId xmlns:a16="http://schemas.microsoft.com/office/drawing/2014/main" id="{195F4133-14F1-A9BB-6F7D-3AE17D114288}"/>
              </a:ext>
            </a:extLst>
          </p:cNvPr>
          <p:cNvSpPr txBox="1">
            <a:spLocks/>
          </p:cNvSpPr>
          <p:nvPr/>
        </p:nvSpPr>
        <p:spPr>
          <a:xfrm>
            <a:off x="839788" y="5393187"/>
            <a:ext cx="6704012" cy="7028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Font typeface="Arial" panose="020B0604020202020204" pitchFamily="34" charset="0"/>
              <a:buNone/>
            </a:pPr>
            <a:r>
              <a:rPr lang="en-US" sz="2400" b="1" dirty="0">
                <a:latin typeface="Poppins" pitchFamily="2" charset="77"/>
                <a:cs typeface="Poppins" pitchFamily="2" charset="77"/>
              </a:rPr>
              <a:t>One responsible choice I can make is...</a:t>
            </a:r>
          </a:p>
        </p:txBody>
      </p:sp>
    </p:spTree>
    <p:extLst>
      <p:ext uri="{BB962C8B-B14F-4D97-AF65-F5344CB8AC3E}">
        <p14:creationId xmlns:p14="http://schemas.microsoft.com/office/powerpoint/2010/main" val="3979858775"/>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B5AA2"/>
        </a:solidFill>
        <a:effectLst/>
      </p:bgPr>
    </p:bg>
    <p:spTree>
      <p:nvGrpSpPr>
        <p:cNvPr id="1" name=""/>
        <p:cNvGrpSpPr/>
        <p:nvPr/>
      </p:nvGrpSpPr>
      <p:grpSpPr>
        <a:xfrm>
          <a:off x="0" y="0"/>
          <a:ext cx="0" cy="0"/>
          <a:chOff x="0" y="0"/>
          <a:chExt cx="0" cy="0"/>
        </a:xfrm>
      </p:grpSpPr>
      <p:pic>
        <p:nvPicPr>
          <p:cNvPr id="7" name="Picture 6" descr="A red lion with a crown and blue text&#10;&#10;AI-generated content may be incorrect.">
            <a:extLst>
              <a:ext uri="{FF2B5EF4-FFF2-40B4-BE49-F238E27FC236}">
                <a16:creationId xmlns:a16="http://schemas.microsoft.com/office/drawing/2014/main" id="{7EDBAF49-AE58-EB35-3013-B68217BF1F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52000" y="0"/>
            <a:ext cx="1657350" cy="1885950"/>
          </a:xfrm>
          <a:prstGeom prst="rect">
            <a:avLst/>
          </a:prstGeom>
        </p:spPr>
      </p:pic>
      <p:sp>
        <p:nvSpPr>
          <p:cNvPr id="8" name="Title 1">
            <a:extLst>
              <a:ext uri="{FF2B5EF4-FFF2-40B4-BE49-F238E27FC236}">
                <a16:creationId xmlns:a16="http://schemas.microsoft.com/office/drawing/2014/main" id="{6EDFEB5F-BDC1-B309-CDCD-D7F602079951}"/>
              </a:ext>
            </a:extLst>
          </p:cNvPr>
          <p:cNvSpPr>
            <a:spLocks noGrp="1"/>
          </p:cNvSpPr>
          <p:nvPr>
            <p:ph type="title"/>
          </p:nvPr>
        </p:nvSpPr>
        <p:spPr>
          <a:xfrm>
            <a:off x="227013" y="4270096"/>
            <a:ext cx="5868987" cy="1055461"/>
          </a:xfrm>
        </p:spPr>
        <p:txBody>
          <a:bodyPr>
            <a:normAutofit/>
          </a:bodyPr>
          <a:lstStyle/>
          <a:p>
            <a:pPr>
              <a:lnSpc>
                <a:spcPct val="100000"/>
              </a:lnSpc>
            </a:pPr>
            <a:r>
              <a:rPr lang="en-GB" sz="3200" b="1">
                <a:solidFill>
                  <a:schemeClr val="bg1"/>
                </a:solidFill>
                <a:latin typeface="Poppins ExtraBold" pitchFamily="2" charset="77"/>
                <a:cs typeface="Poppins ExtraBold" pitchFamily="2" charset="77"/>
              </a:rPr>
              <a:t>Brought to you by</a:t>
            </a:r>
          </a:p>
        </p:txBody>
      </p:sp>
      <p:pic>
        <p:nvPicPr>
          <p:cNvPr id="2" name="Picture 1" descr="A white letter on a black background&#10;&#10;AI-generated content may be incorrect.">
            <a:extLst>
              <a:ext uri="{FF2B5EF4-FFF2-40B4-BE49-F238E27FC236}">
                <a16:creationId xmlns:a16="http://schemas.microsoft.com/office/drawing/2014/main" id="{B3A0FE3B-2C6D-87DF-EA72-EC603E3E5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6" y="5240815"/>
            <a:ext cx="8021782" cy="1393300"/>
          </a:xfrm>
          <a:prstGeom prst="rect">
            <a:avLst/>
          </a:prstGeom>
        </p:spPr>
      </p:pic>
    </p:spTree>
    <p:extLst>
      <p:ext uri="{BB962C8B-B14F-4D97-AF65-F5344CB8AC3E}">
        <p14:creationId xmlns:p14="http://schemas.microsoft.com/office/powerpoint/2010/main" val="265464237"/>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EC0E4-9991-A228-ECAB-29F1B740D08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286D4CC-3FCE-9303-DDB4-2F92E9B26176}"/>
              </a:ext>
            </a:extLst>
          </p:cNvPr>
          <p:cNvSpPr txBox="1"/>
          <p:nvPr/>
        </p:nvSpPr>
        <p:spPr>
          <a:xfrm>
            <a:off x="825499" y="378149"/>
            <a:ext cx="6318251" cy="871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fontAlgn="base">
              <a:lnSpc>
                <a:spcPct val="120000"/>
              </a:lnSpc>
            </a:pPr>
            <a:r>
              <a:rPr lang="en-US" sz="4400" b="1" dirty="0" err="1">
                <a:solidFill>
                  <a:srgbClr val="0B5AA2"/>
                </a:solidFill>
                <a:latin typeface="Poppins ExtraBold" pitchFamily="2" charset="77"/>
                <a:cs typeface="Poppins ExtraBold" pitchFamily="2" charset="77"/>
              </a:rPr>
              <a:t>Eggspedition</a:t>
            </a:r>
            <a:r>
              <a:rPr lang="en-US" sz="4400" b="1" dirty="0">
                <a:solidFill>
                  <a:srgbClr val="0B5AA2"/>
                </a:solidFill>
                <a:latin typeface="Poppins ExtraBold" pitchFamily="2" charset="77"/>
                <a:cs typeface="Poppins ExtraBold" pitchFamily="2" charset="77"/>
              </a:rPr>
              <a:t> launch</a:t>
            </a:r>
            <a:endParaRPr lang="en-GB" sz="4400" b="1" dirty="0">
              <a:solidFill>
                <a:srgbClr val="0B5AA2"/>
              </a:solidFill>
              <a:latin typeface="Poppins ExtraBold" pitchFamily="2" charset="77"/>
              <a:cs typeface="Poppins ExtraBold" pitchFamily="2" charset="77"/>
            </a:endParaRPr>
          </a:p>
        </p:txBody>
      </p:sp>
      <p:sp>
        <p:nvSpPr>
          <p:cNvPr id="5" name="TextBox 4">
            <a:extLst>
              <a:ext uri="{FF2B5EF4-FFF2-40B4-BE49-F238E27FC236}">
                <a16:creationId xmlns:a16="http://schemas.microsoft.com/office/drawing/2014/main" id="{C6A60564-3EE7-93CD-6F25-C2149B7D9B8A}"/>
              </a:ext>
            </a:extLst>
          </p:cNvPr>
          <p:cNvSpPr txBox="1"/>
          <p:nvPr/>
        </p:nvSpPr>
        <p:spPr>
          <a:xfrm>
            <a:off x="825499" y="1843711"/>
            <a:ext cx="7289801"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b="1" dirty="0">
                <a:latin typeface="Poppins" pitchFamily="2" charset="77"/>
                <a:cs typeface="Poppins" pitchFamily="2" charset="77"/>
              </a:rPr>
              <a:t>Welcome to the great global </a:t>
            </a:r>
            <a:r>
              <a:rPr lang="en-US" sz="2400" b="1" dirty="0" err="1">
                <a:latin typeface="Poppins" pitchFamily="2" charset="77"/>
                <a:cs typeface="Poppins" pitchFamily="2" charset="77"/>
              </a:rPr>
              <a:t>eggspedition</a:t>
            </a:r>
            <a:r>
              <a:rPr lang="en-US" sz="2400" b="1" dirty="0">
                <a:latin typeface="Poppins" pitchFamily="2" charset="77"/>
                <a:cs typeface="Poppins" pitchFamily="2" charset="77"/>
              </a:rPr>
              <a:t>!</a:t>
            </a:r>
          </a:p>
        </p:txBody>
      </p:sp>
      <p:pic>
        <p:nvPicPr>
          <p:cNvPr id="4" name="Picture 3">
            <a:extLst>
              <a:ext uri="{FF2B5EF4-FFF2-40B4-BE49-F238E27FC236}">
                <a16:creationId xmlns:a16="http://schemas.microsoft.com/office/drawing/2014/main" id="{8034438E-B03D-E75A-5C21-A697F44DD3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492" y="1497926"/>
            <a:ext cx="6228508" cy="4981925"/>
          </a:xfrm>
          <a:prstGeom prst="rect">
            <a:avLst/>
          </a:prstGeom>
        </p:spPr>
      </p:pic>
      <p:sp>
        <p:nvSpPr>
          <p:cNvPr id="6" name="TextBox 5">
            <a:extLst>
              <a:ext uri="{FF2B5EF4-FFF2-40B4-BE49-F238E27FC236}">
                <a16:creationId xmlns:a16="http://schemas.microsoft.com/office/drawing/2014/main" id="{D328604C-5E61-0694-A8B4-A13309F06F60}"/>
              </a:ext>
            </a:extLst>
          </p:cNvPr>
          <p:cNvSpPr txBox="1"/>
          <p:nvPr/>
        </p:nvSpPr>
        <p:spPr>
          <a:xfrm>
            <a:off x="825500" y="2772067"/>
            <a:ext cx="4658308" cy="2289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dirty="0">
                <a:latin typeface="Poppins" pitchFamily="2" charset="77"/>
                <a:cs typeface="Poppins" pitchFamily="2" charset="77"/>
              </a:rPr>
              <a:t>Today we will discover where eggs come from, how far they travel and how we can make responsible choices when buying eggs. </a:t>
            </a:r>
            <a:endParaRPr lang="en-GB" sz="2400" dirty="0">
              <a:latin typeface="Poppins" pitchFamily="2" charset="77"/>
              <a:cs typeface="Poppins" pitchFamily="2" charset="77"/>
            </a:endParaRPr>
          </a:p>
        </p:txBody>
      </p:sp>
    </p:spTree>
    <p:extLst>
      <p:ext uri="{BB962C8B-B14F-4D97-AF65-F5344CB8AC3E}">
        <p14:creationId xmlns:p14="http://schemas.microsoft.com/office/powerpoint/2010/main" val="601435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83D3E-D16B-DBBA-5E50-FD186D79B5A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A53D940-2C87-8E3D-5683-42CB1C7E7CE9}"/>
              </a:ext>
            </a:extLst>
          </p:cNvPr>
          <p:cNvSpPr txBox="1"/>
          <p:nvPr/>
        </p:nvSpPr>
        <p:spPr>
          <a:xfrm>
            <a:off x="839788" y="378149"/>
            <a:ext cx="5989218" cy="871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fontAlgn="base">
              <a:lnSpc>
                <a:spcPct val="120000"/>
              </a:lnSpc>
            </a:pPr>
            <a:r>
              <a:rPr lang="en-US" sz="4400" b="1" dirty="0">
                <a:solidFill>
                  <a:srgbClr val="0B5AA2"/>
                </a:solidFill>
                <a:latin typeface="Poppins ExtraBold" pitchFamily="2" charset="77"/>
                <a:cs typeface="Poppins ExtraBold" pitchFamily="2" charset="77"/>
              </a:rPr>
              <a:t>Egg code explorers</a:t>
            </a:r>
            <a:endParaRPr lang="en-GB" sz="4400" b="1" dirty="0">
              <a:solidFill>
                <a:srgbClr val="0B5AA2"/>
              </a:solidFill>
              <a:latin typeface="Poppins ExtraBold" pitchFamily="2" charset="77"/>
              <a:cs typeface="Poppins ExtraBold" pitchFamily="2" charset="77"/>
            </a:endParaRPr>
          </a:p>
        </p:txBody>
      </p:sp>
      <p:sp>
        <p:nvSpPr>
          <p:cNvPr id="5" name="TextBox 4">
            <a:extLst>
              <a:ext uri="{FF2B5EF4-FFF2-40B4-BE49-F238E27FC236}">
                <a16:creationId xmlns:a16="http://schemas.microsoft.com/office/drawing/2014/main" id="{0D081926-2938-3C9B-DBB6-ACE37130FBAC}"/>
              </a:ext>
            </a:extLst>
          </p:cNvPr>
          <p:cNvSpPr txBox="1"/>
          <p:nvPr/>
        </p:nvSpPr>
        <p:spPr>
          <a:xfrm>
            <a:off x="839787" y="1464610"/>
            <a:ext cx="9597329" cy="51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b="1">
                <a:latin typeface="Poppins" pitchFamily="2" charset="77"/>
                <a:cs typeface="Poppins" pitchFamily="2" charset="77"/>
              </a:rPr>
              <a:t>Do you know any countries that eggs come from?​</a:t>
            </a:r>
          </a:p>
        </p:txBody>
      </p:sp>
      <p:sp>
        <p:nvSpPr>
          <p:cNvPr id="6" name="TextBox 5">
            <a:extLst>
              <a:ext uri="{FF2B5EF4-FFF2-40B4-BE49-F238E27FC236}">
                <a16:creationId xmlns:a16="http://schemas.microsoft.com/office/drawing/2014/main" id="{109DBB38-A7EF-77B0-1419-CED8682EAE6D}"/>
              </a:ext>
            </a:extLst>
          </p:cNvPr>
          <p:cNvSpPr txBox="1"/>
          <p:nvPr/>
        </p:nvSpPr>
        <p:spPr>
          <a:xfrm>
            <a:off x="839787" y="2772067"/>
            <a:ext cx="5533021" cy="27269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400" dirty="0">
                <a:latin typeface="Poppins" pitchFamily="2" charset="77"/>
                <a:cs typeface="Poppins" pitchFamily="2" charset="77"/>
              </a:rPr>
              <a:t>Eggs have a special code on them that tells us: ​</a:t>
            </a:r>
          </a:p>
          <a:p>
            <a:pPr fontAlgn="base">
              <a:lnSpc>
                <a:spcPct val="120000"/>
              </a:lnSpc>
            </a:pPr>
            <a:endParaRPr lang="en-US" sz="2400" dirty="0">
              <a:latin typeface="Poppins" pitchFamily="2" charset="77"/>
              <a:cs typeface="Poppins" pitchFamily="2" charset="77"/>
            </a:endParaRPr>
          </a:p>
          <a:p>
            <a:pPr marL="342900" indent="-342900" fontAlgn="base">
              <a:lnSpc>
                <a:spcPct val="120000"/>
              </a:lnSpc>
              <a:buFont typeface="Arial" panose="020B0604020202020204" pitchFamily="34" charset="0"/>
              <a:buChar char="•"/>
            </a:pPr>
            <a:r>
              <a:rPr lang="en-US" sz="2400" dirty="0">
                <a:latin typeface="Poppins" pitchFamily="2" charset="77"/>
                <a:cs typeface="Poppins" pitchFamily="2" charset="77"/>
              </a:rPr>
              <a:t>Which country they come from​</a:t>
            </a:r>
          </a:p>
          <a:p>
            <a:pPr marL="342900" indent="-342900" fontAlgn="base">
              <a:lnSpc>
                <a:spcPct val="120000"/>
              </a:lnSpc>
              <a:buFont typeface="Arial" panose="020B0604020202020204" pitchFamily="34" charset="0"/>
              <a:buChar char="•"/>
            </a:pPr>
            <a:r>
              <a:rPr lang="en-US" sz="2400" dirty="0">
                <a:latin typeface="Poppins" pitchFamily="2" charset="77"/>
                <a:cs typeface="Poppins" pitchFamily="2" charset="77"/>
              </a:rPr>
              <a:t>What type of farm the hen is on​</a:t>
            </a:r>
          </a:p>
          <a:p>
            <a:pPr marL="342900" indent="-342900" fontAlgn="base">
              <a:lnSpc>
                <a:spcPct val="120000"/>
              </a:lnSpc>
              <a:buFont typeface="Arial" panose="020B0604020202020204" pitchFamily="34" charset="0"/>
              <a:buChar char="•"/>
            </a:pPr>
            <a:r>
              <a:rPr lang="en-US" sz="2400" dirty="0">
                <a:latin typeface="Poppins" pitchFamily="2" charset="77"/>
                <a:cs typeface="Poppins" pitchFamily="2" charset="77"/>
              </a:rPr>
              <a:t>A farm ID </a:t>
            </a:r>
            <a:endParaRPr lang="en-GB" sz="2400" dirty="0">
              <a:latin typeface="Poppins" pitchFamily="2" charset="77"/>
              <a:cs typeface="Poppins" pitchFamily="2" charset="77"/>
            </a:endParaRPr>
          </a:p>
        </p:txBody>
      </p:sp>
      <p:pic>
        <p:nvPicPr>
          <p:cNvPr id="3" name="Picture 2">
            <a:extLst>
              <a:ext uri="{FF2B5EF4-FFF2-40B4-BE49-F238E27FC236}">
                <a16:creationId xmlns:a16="http://schemas.microsoft.com/office/drawing/2014/main" id="{B80C5C88-5AC0-A88E-D4D0-EAC3215F2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397" y="2285871"/>
            <a:ext cx="5322404" cy="4193980"/>
          </a:xfrm>
          <a:prstGeom prst="rect">
            <a:avLst/>
          </a:prstGeom>
        </p:spPr>
      </p:pic>
    </p:spTree>
    <p:extLst>
      <p:ext uri="{BB962C8B-B14F-4D97-AF65-F5344CB8AC3E}">
        <p14:creationId xmlns:p14="http://schemas.microsoft.com/office/powerpoint/2010/main" val="1336211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03A3B-0402-B2F0-244B-C60B4E61F32F}"/>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8580A7D-4DAE-0EAF-6716-6C56DB8663CB}"/>
              </a:ext>
            </a:extLst>
          </p:cNvPr>
          <p:cNvSpPr txBox="1"/>
          <p:nvPr/>
        </p:nvSpPr>
        <p:spPr>
          <a:xfrm>
            <a:off x="839788" y="251149"/>
            <a:ext cx="5840934" cy="8710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fontAlgn="base">
              <a:lnSpc>
                <a:spcPct val="120000"/>
              </a:lnSpc>
            </a:pPr>
            <a:r>
              <a:rPr lang="en-US" sz="4400" b="1" dirty="0">
                <a:solidFill>
                  <a:srgbClr val="0B5AA2"/>
                </a:solidFill>
                <a:latin typeface="Poppins ExtraBold" pitchFamily="2" charset="77"/>
                <a:cs typeface="Poppins ExtraBold" pitchFamily="2" charset="77"/>
              </a:rPr>
              <a:t>Egg code explorers</a:t>
            </a:r>
            <a:endParaRPr lang="en-GB" sz="4400" b="1" dirty="0">
              <a:solidFill>
                <a:srgbClr val="0B5AA2"/>
              </a:solidFill>
              <a:latin typeface="Poppins ExtraBold" pitchFamily="2" charset="77"/>
              <a:cs typeface="Poppins ExtraBold" pitchFamily="2" charset="77"/>
            </a:endParaRPr>
          </a:p>
        </p:txBody>
      </p:sp>
      <p:sp>
        <p:nvSpPr>
          <p:cNvPr id="5" name="TextBox 4">
            <a:extLst>
              <a:ext uri="{FF2B5EF4-FFF2-40B4-BE49-F238E27FC236}">
                <a16:creationId xmlns:a16="http://schemas.microsoft.com/office/drawing/2014/main" id="{E74217DF-CC82-F7CD-2C27-D1492A82A7EB}"/>
              </a:ext>
            </a:extLst>
          </p:cNvPr>
          <p:cNvSpPr txBox="1"/>
          <p:nvPr/>
        </p:nvSpPr>
        <p:spPr>
          <a:xfrm>
            <a:off x="839787" y="1337610"/>
            <a:ext cx="6405277" cy="52475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000" dirty="0">
                <a:latin typeface="Poppins" pitchFamily="2" charset="77"/>
                <a:cs typeface="Poppins" pitchFamily="2" charset="77"/>
              </a:rPr>
              <a:t>Each code is made of numbers and letters. </a:t>
            </a:r>
            <a:r>
              <a:rPr lang="en-US"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The first number tells us the </a:t>
            </a:r>
            <a:r>
              <a:rPr lang="en-GB" sz="2000" b="1" dirty="0">
                <a:latin typeface="Poppins" pitchFamily="2" charset="77"/>
                <a:cs typeface="Poppins" pitchFamily="2" charset="77"/>
              </a:rPr>
              <a:t>farming method used </a:t>
            </a:r>
            <a:r>
              <a:rPr lang="en-GB" sz="2000" dirty="0">
                <a:latin typeface="Poppins" pitchFamily="2" charset="77"/>
                <a:cs typeface="Poppins" pitchFamily="2" charset="77"/>
              </a:rPr>
              <a:t>to produce the eggs. There are four different types:</a:t>
            </a:r>
          </a:p>
          <a:p>
            <a:pPr fontAlgn="base">
              <a:lnSpc>
                <a:spcPct val="120000"/>
              </a:lnSpc>
            </a:pPr>
            <a:endParaRPr lang="en-GB" sz="2000" dirty="0">
              <a:latin typeface="Poppins" pitchFamily="2" charset="77"/>
              <a:cs typeface="Poppins" pitchFamily="2" charset="77"/>
            </a:endParaRPr>
          </a:p>
          <a:p>
            <a:pPr fontAlgn="base">
              <a:lnSpc>
                <a:spcPct val="120000"/>
              </a:lnSpc>
            </a:pPr>
            <a:endParaRPr lang="en-GB" sz="2000" dirty="0">
              <a:latin typeface="Poppins" pitchFamily="2" charset="77"/>
              <a:cs typeface="Poppins" pitchFamily="2" charset="77"/>
            </a:endParaRPr>
          </a:p>
          <a:p>
            <a:pPr fontAlgn="base">
              <a:lnSpc>
                <a:spcPct val="120000"/>
              </a:lnSpc>
            </a:pPr>
            <a:endParaRPr lang="en-GB" sz="2000" dirty="0">
              <a:latin typeface="Poppins" pitchFamily="2" charset="77"/>
              <a:cs typeface="Poppins" pitchFamily="2" charset="77"/>
            </a:endParaRPr>
          </a:p>
          <a:p>
            <a:pPr fontAlgn="base">
              <a:lnSpc>
                <a:spcPct val="120000"/>
              </a:lnSpc>
            </a:pPr>
            <a:endParaRPr lang="en-GB" sz="2000" dirty="0">
              <a:latin typeface="Poppins" pitchFamily="2" charset="77"/>
              <a:cs typeface="Poppins" pitchFamily="2" charset="77"/>
            </a:endParaRPr>
          </a:p>
          <a:p>
            <a:pPr fontAlgn="base">
              <a:lnSpc>
                <a:spcPct val="120000"/>
              </a:lnSpc>
            </a:pPr>
            <a:r>
              <a:rPr lang="en-GB" sz="2000" dirty="0">
                <a:latin typeface="Poppins" pitchFamily="2" charset="77"/>
                <a:cs typeface="Poppins" pitchFamily="2" charset="77"/>
              </a:rPr>
              <a:t>The two letters tell us the </a:t>
            </a:r>
            <a:r>
              <a:rPr lang="en-GB" sz="2000" b="1" dirty="0">
                <a:latin typeface="Poppins" pitchFamily="2" charset="77"/>
                <a:cs typeface="Poppins" pitchFamily="2" charset="77"/>
              </a:rPr>
              <a:t>country of origin</a:t>
            </a:r>
            <a:r>
              <a:rPr lang="en-GB" sz="2000" dirty="0">
                <a:latin typeface="Poppins" pitchFamily="2" charset="77"/>
                <a:cs typeface="Poppins" pitchFamily="2" charset="77"/>
              </a:rPr>
              <a:t>, where the egg is from. </a:t>
            </a:r>
            <a:r>
              <a:rPr lang="en-US" sz="2000" dirty="0">
                <a:latin typeface="Poppins" pitchFamily="2" charset="77"/>
                <a:cs typeface="Poppins" pitchFamily="2" charset="77"/>
              </a:rPr>
              <a:t>​</a:t>
            </a:r>
            <a:endParaRPr lang="en-GB" sz="2000" dirty="0">
              <a:latin typeface="Poppins" pitchFamily="2" charset="77"/>
              <a:cs typeface="Poppins" pitchFamily="2" charset="77"/>
            </a:endParaRPr>
          </a:p>
          <a:p>
            <a:pPr fontAlgn="base">
              <a:lnSpc>
                <a:spcPct val="120000"/>
              </a:lnSpc>
            </a:pPr>
            <a:r>
              <a:rPr lang="en-GB"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The five numbers are a unique code that means the egg can be traced back to a specific farm. </a:t>
            </a:r>
            <a:endParaRPr lang="en-US" sz="2000" dirty="0">
              <a:latin typeface="Poppins" pitchFamily="2" charset="77"/>
              <a:cs typeface="Poppins" pitchFamily="2" charset="77"/>
            </a:endParaRPr>
          </a:p>
        </p:txBody>
      </p:sp>
      <p:sp>
        <p:nvSpPr>
          <p:cNvPr id="2" name="TextBox 1">
            <a:extLst>
              <a:ext uri="{FF2B5EF4-FFF2-40B4-BE49-F238E27FC236}">
                <a16:creationId xmlns:a16="http://schemas.microsoft.com/office/drawing/2014/main" id="{59D75E12-1672-0555-A213-BC13D48C70CB}"/>
              </a:ext>
            </a:extLst>
          </p:cNvPr>
          <p:cNvSpPr txBox="1"/>
          <p:nvPr/>
        </p:nvSpPr>
        <p:spPr>
          <a:xfrm>
            <a:off x="839786" y="3550537"/>
            <a:ext cx="18792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000" b="1" dirty="0">
                <a:latin typeface="Poppins" pitchFamily="2" charset="77"/>
                <a:cs typeface="Poppins" pitchFamily="2" charset="77"/>
              </a:rPr>
              <a:t>0: </a:t>
            </a:r>
            <a:r>
              <a:rPr lang="en-GB" sz="2000" dirty="0">
                <a:latin typeface="Poppins" pitchFamily="2" charset="77"/>
                <a:cs typeface="Poppins" pitchFamily="2" charset="77"/>
              </a:rPr>
              <a:t>Organic</a:t>
            </a:r>
            <a:r>
              <a:rPr lang="en-US" sz="2000" dirty="0">
                <a:latin typeface="Poppins" pitchFamily="2" charset="77"/>
                <a:cs typeface="Poppins" pitchFamily="2" charset="77"/>
              </a:rPr>
              <a:t>​</a:t>
            </a:r>
          </a:p>
          <a:p>
            <a:pPr fontAlgn="base"/>
            <a:r>
              <a:rPr lang="en-GB" sz="2000" b="1" dirty="0">
                <a:latin typeface="Poppins" pitchFamily="2" charset="77"/>
                <a:cs typeface="Poppins" pitchFamily="2" charset="77"/>
              </a:rPr>
              <a:t>1: </a:t>
            </a:r>
            <a:r>
              <a:rPr lang="en-GB" sz="2000" dirty="0">
                <a:latin typeface="Poppins" pitchFamily="2" charset="77"/>
                <a:cs typeface="Poppins" pitchFamily="2" charset="77"/>
              </a:rPr>
              <a:t>Free range</a:t>
            </a:r>
            <a:r>
              <a:rPr lang="en-US" sz="2000" dirty="0">
                <a:latin typeface="Poppins" pitchFamily="2" charset="77"/>
                <a:cs typeface="Poppins" pitchFamily="2" charset="77"/>
              </a:rPr>
              <a:t>​</a:t>
            </a:r>
          </a:p>
        </p:txBody>
      </p:sp>
      <p:sp>
        <p:nvSpPr>
          <p:cNvPr id="4" name="TextBox 3">
            <a:extLst>
              <a:ext uri="{FF2B5EF4-FFF2-40B4-BE49-F238E27FC236}">
                <a16:creationId xmlns:a16="http://schemas.microsoft.com/office/drawing/2014/main" id="{DB3E4794-5081-0FE7-0630-EFD47CDB7F93}"/>
              </a:ext>
            </a:extLst>
          </p:cNvPr>
          <p:cNvSpPr txBox="1"/>
          <p:nvPr/>
        </p:nvSpPr>
        <p:spPr>
          <a:xfrm>
            <a:off x="2889566" y="3557866"/>
            <a:ext cx="187928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GB" sz="2000" b="1">
                <a:latin typeface="Poppins" pitchFamily="2" charset="77"/>
                <a:cs typeface="Poppins" pitchFamily="2" charset="77"/>
              </a:rPr>
              <a:t>2: </a:t>
            </a:r>
            <a:r>
              <a:rPr lang="en-GB" sz="2000">
                <a:latin typeface="Poppins" pitchFamily="2" charset="77"/>
                <a:cs typeface="Poppins" pitchFamily="2" charset="77"/>
              </a:rPr>
              <a:t>Barn</a:t>
            </a:r>
            <a:r>
              <a:rPr lang="en-US" sz="2000">
                <a:latin typeface="Poppins" pitchFamily="2" charset="77"/>
                <a:cs typeface="Poppins" pitchFamily="2" charset="77"/>
              </a:rPr>
              <a:t>​</a:t>
            </a:r>
          </a:p>
          <a:p>
            <a:pPr fontAlgn="base"/>
            <a:r>
              <a:rPr lang="en-GB" sz="2000" b="1">
                <a:latin typeface="Poppins" pitchFamily="2" charset="77"/>
                <a:cs typeface="Poppins" pitchFamily="2" charset="77"/>
              </a:rPr>
              <a:t>3: </a:t>
            </a:r>
            <a:r>
              <a:rPr lang="en-GB" sz="2000">
                <a:latin typeface="Poppins" pitchFamily="2" charset="77"/>
                <a:cs typeface="Poppins" pitchFamily="2" charset="77"/>
              </a:rPr>
              <a:t>Cage</a:t>
            </a:r>
            <a:endParaRPr lang="en-US" sz="2000">
              <a:latin typeface="Poppins" pitchFamily="2" charset="77"/>
              <a:cs typeface="Poppins" pitchFamily="2" charset="77"/>
            </a:endParaRPr>
          </a:p>
        </p:txBody>
      </p:sp>
      <p:sp>
        <p:nvSpPr>
          <p:cNvPr id="7" name="Rectangle 6">
            <a:extLst>
              <a:ext uri="{FF2B5EF4-FFF2-40B4-BE49-F238E27FC236}">
                <a16:creationId xmlns:a16="http://schemas.microsoft.com/office/drawing/2014/main" id="{9EA8FE97-53FA-92ED-2678-AE783E00FF7F}"/>
              </a:ext>
            </a:extLst>
          </p:cNvPr>
          <p:cNvSpPr/>
          <p:nvPr/>
        </p:nvSpPr>
        <p:spPr>
          <a:xfrm>
            <a:off x="7440930" y="0"/>
            <a:ext cx="4751070" cy="6858000"/>
          </a:xfrm>
          <a:prstGeom prst="rect">
            <a:avLst/>
          </a:prstGeom>
          <a:solidFill>
            <a:srgbClr val="D1D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443E35E-D7F0-92BE-3350-F48F76A1D0CF}"/>
              </a:ext>
            </a:extLst>
          </p:cNvPr>
          <p:cNvGrpSpPr/>
          <p:nvPr/>
        </p:nvGrpSpPr>
        <p:grpSpPr>
          <a:xfrm>
            <a:off x="8890760" y="1236752"/>
            <a:ext cx="2176575" cy="2294828"/>
            <a:chOff x="8890760" y="1236752"/>
            <a:chExt cx="2176575" cy="2294828"/>
          </a:xfrm>
        </p:grpSpPr>
        <p:sp>
          <p:nvSpPr>
            <p:cNvPr id="29" name="Rectangle 28">
              <a:extLst>
                <a:ext uri="{FF2B5EF4-FFF2-40B4-BE49-F238E27FC236}">
                  <a16:creationId xmlns:a16="http://schemas.microsoft.com/office/drawing/2014/main" id="{CE315305-BCC3-D13E-8596-89C3E3163141}"/>
                </a:ext>
              </a:extLst>
            </p:cNvPr>
            <p:cNvSpPr/>
            <p:nvPr/>
          </p:nvSpPr>
          <p:spPr>
            <a:xfrm>
              <a:off x="9147008" y="1236752"/>
              <a:ext cx="576946" cy="462468"/>
            </a:xfrm>
            <a:prstGeom prst="rect">
              <a:avLst/>
            </a:prstGeom>
            <a:solidFill>
              <a:srgbClr val="FAB6B1">
                <a:alpha val="51373"/>
              </a:srgbClr>
            </a:solidFill>
            <a:ln>
              <a:solidFill>
                <a:srgbClr val="E03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4D2F527-16FF-FF8C-88B8-E3454DCDE00A}"/>
                </a:ext>
              </a:extLst>
            </p:cNvPr>
            <p:cNvSpPr txBox="1"/>
            <p:nvPr/>
          </p:nvSpPr>
          <p:spPr>
            <a:xfrm>
              <a:off x="8890760" y="2860627"/>
              <a:ext cx="2176575" cy="67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1600">
                  <a:latin typeface="Poppins" pitchFamily="2" charset="77"/>
                  <a:cs typeface="Poppins" pitchFamily="2" charset="77"/>
                </a:rPr>
                <a:t>Country of origin: United Kingdom</a:t>
              </a:r>
            </a:p>
          </p:txBody>
        </p:sp>
        <p:cxnSp>
          <p:nvCxnSpPr>
            <p:cNvPr id="16" name="Straight Arrow Connector 15">
              <a:extLst>
                <a:ext uri="{FF2B5EF4-FFF2-40B4-BE49-F238E27FC236}">
                  <a16:creationId xmlns:a16="http://schemas.microsoft.com/office/drawing/2014/main" id="{83DA4AE6-29D1-4B8F-F29C-5091223508C5}"/>
                </a:ext>
              </a:extLst>
            </p:cNvPr>
            <p:cNvCxnSpPr>
              <a:cxnSpLocks/>
            </p:cNvCxnSpPr>
            <p:nvPr/>
          </p:nvCxnSpPr>
          <p:spPr>
            <a:xfrm flipH="1" flipV="1">
              <a:off x="9419794" y="1713068"/>
              <a:ext cx="576946" cy="1091484"/>
            </a:xfrm>
            <a:prstGeom prst="straightConnector1">
              <a:avLst/>
            </a:prstGeom>
            <a:ln>
              <a:solidFill>
                <a:srgbClr val="E03F33"/>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3" name="Group 32">
            <a:extLst>
              <a:ext uri="{FF2B5EF4-FFF2-40B4-BE49-F238E27FC236}">
                <a16:creationId xmlns:a16="http://schemas.microsoft.com/office/drawing/2014/main" id="{8A15FD5D-7DF7-DF1D-0ED1-9A197B7C2074}"/>
              </a:ext>
            </a:extLst>
          </p:cNvPr>
          <p:cNvGrpSpPr/>
          <p:nvPr/>
        </p:nvGrpSpPr>
        <p:grpSpPr>
          <a:xfrm>
            <a:off x="9726951" y="1235632"/>
            <a:ext cx="2428671" cy="1568920"/>
            <a:chOff x="9726951" y="1235632"/>
            <a:chExt cx="2428671" cy="1568920"/>
          </a:xfrm>
        </p:grpSpPr>
        <p:sp>
          <p:nvSpPr>
            <p:cNvPr id="30" name="Rectangle 29">
              <a:extLst>
                <a:ext uri="{FF2B5EF4-FFF2-40B4-BE49-F238E27FC236}">
                  <a16:creationId xmlns:a16="http://schemas.microsoft.com/office/drawing/2014/main" id="{F1C1C799-3F58-ACC5-0F2B-560EE47E2DBF}"/>
                </a:ext>
              </a:extLst>
            </p:cNvPr>
            <p:cNvSpPr/>
            <p:nvPr/>
          </p:nvSpPr>
          <p:spPr>
            <a:xfrm>
              <a:off x="9726951" y="1235632"/>
              <a:ext cx="1274669" cy="462468"/>
            </a:xfrm>
            <a:prstGeom prst="rect">
              <a:avLst/>
            </a:prstGeom>
            <a:solidFill>
              <a:srgbClr val="FAB6B1">
                <a:alpha val="51373"/>
              </a:srgbClr>
            </a:solidFill>
            <a:ln>
              <a:solidFill>
                <a:srgbClr val="E03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1604787-AD71-1F38-F8B2-C8D110E40BEC}"/>
                </a:ext>
              </a:extLst>
            </p:cNvPr>
            <p:cNvSpPr txBox="1"/>
            <p:nvPr/>
          </p:nvSpPr>
          <p:spPr>
            <a:xfrm>
              <a:off x="10323377" y="2133599"/>
              <a:ext cx="1832245" cy="67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1600">
                  <a:latin typeface="Poppins" pitchFamily="2" charset="77"/>
                  <a:cs typeface="Poppins" pitchFamily="2" charset="77"/>
                </a:rPr>
                <a:t>Unique farm code</a:t>
              </a:r>
            </a:p>
          </p:txBody>
        </p:sp>
        <p:cxnSp>
          <p:nvCxnSpPr>
            <p:cNvPr id="19" name="Straight Arrow Connector 18">
              <a:extLst>
                <a:ext uri="{FF2B5EF4-FFF2-40B4-BE49-F238E27FC236}">
                  <a16:creationId xmlns:a16="http://schemas.microsoft.com/office/drawing/2014/main" id="{A7C14570-5AC9-B3BB-FB9A-6D755040D652}"/>
                </a:ext>
              </a:extLst>
            </p:cNvPr>
            <p:cNvCxnSpPr>
              <a:cxnSpLocks/>
            </p:cNvCxnSpPr>
            <p:nvPr/>
          </p:nvCxnSpPr>
          <p:spPr>
            <a:xfrm flipH="1" flipV="1">
              <a:off x="10409464" y="1756415"/>
              <a:ext cx="830035" cy="377184"/>
            </a:xfrm>
            <a:prstGeom prst="straightConnector1">
              <a:avLst/>
            </a:prstGeom>
            <a:ln>
              <a:solidFill>
                <a:srgbClr val="E03F33"/>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1" name="Group 30">
            <a:extLst>
              <a:ext uri="{FF2B5EF4-FFF2-40B4-BE49-F238E27FC236}">
                <a16:creationId xmlns:a16="http://schemas.microsoft.com/office/drawing/2014/main" id="{39B997DD-80CE-B106-18BB-A53602ABC621}"/>
              </a:ext>
            </a:extLst>
          </p:cNvPr>
          <p:cNvGrpSpPr/>
          <p:nvPr/>
        </p:nvGrpSpPr>
        <p:grpSpPr>
          <a:xfrm>
            <a:off x="7440930" y="1237872"/>
            <a:ext cx="1832245" cy="1566681"/>
            <a:chOff x="7440930" y="1237872"/>
            <a:chExt cx="1832245" cy="1566681"/>
          </a:xfrm>
        </p:grpSpPr>
        <p:sp>
          <p:nvSpPr>
            <p:cNvPr id="28" name="Rectangle 27">
              <a:extLst>
                <a:ext uri="{FF2B5EF4-FFF2-40B4-BE49-F238E27FC236}">
                  <a16:creationId xmlns:a16="http://schemas.microsoft.com/office/drawing/2014/main" id="{A433B653-86AF-68A7-8C30-B30238F1D0FA}"/>
                </a:ext>
              </a:extLst>
            </p:cNvPr>
            <p:cNvSpPr/>
            <p:nvPr/>
          </p:nvSpPr>
          <p:spPr>
            <a:xfrm>
              <a:off x="8946538" y="1237872"/>
              <a:ext cx="206008" cy="462468"/>
            </a:xfrm>
            <a:prstGeom prst="rect">
              <a:avLst/>
            </a:prstGeom>
            <a:solidFill>
              <a:srgbClr val="FAB6B1">
                <a:alpha val="51373"/>
              </a:srgbClr>
            </a:solidFill>
            <a:ln>
              <a:solidFill>
                <a:srgbClr val="E03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84E0194-4CFF-278A-773E-9D283DF1ED30}"/>
                </a:ext>
              </a:extLst>
            </p:cNvPr>
            <p:cNvSpPr txBox="1"/>
            <p:nvPr/>
          </p:nvSpPr>
          <p:spPr>
            <a:xfrm>
              <a:off x="7440930" y="2133600"/>
              <a:ext cx="1832245" cy="67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1600">
                  <a:latin typeface="Poppins" pitchFamily="2" charset="77"/>
                  <a:cs typeface="Poppins" pitchFamily="2" charset="77"/>
                </a:rPr>
                <a:t>Type of farm</a:t>
              </a:r>
            </a:p>
            <a:p>
              <a:pPr algn="ctr" fontAlgn="base">
                <a:lnSpc>
                  <a:spcPct val="120000"/>
                </a:lnSpc>
              </a:pPr>
              <a:r>
                <a:rPr lang="en-US" sz="1600">
                  <a:latin typeface="Poppins" pitchFamily="2" charset="77"/>
                  <a:cs typeface="Poppins" pitchFamily="2" charset="77"/>
                </a:rPr>
                <a:t>1 = Free range</a:t>
              </a:r>
            </a:p>
          </p:txBody>
        </p:sp>
        <p:cxnSp>
          <p:nvCxnSpPr>
            <p:cNvPr id="15" name="Straight Arrow Connector 14">
              <a:extLst>
                <a:ext uri="{FF2B5EF4-FFF2-40B4-BE49-F238E27FC236}">
                  <a16:creationId xmlns:a16="http://schemas.microsoft.com/office/drawing/2014/main" id="{372330B5-8E85-5E6D-0C75-386D09E952F7}"/>
                </a:ext>
              </a:extLst>
            </p:cNvPr>
            <p:cNvCxnSpPr/>
            <p:nvPr/>
          </p:nvCxnSpPr>
          <p:spPr>
            <a:xfrm flipV="1">
              <a:off x="8492490" y="1714500"/>
              <a:ext cx="454048" cy="419099"/>
            </a:xfrm>
            <a:prstGeom prst="straightConnector1">
              <a:avLst/>
            </a:prstGeom>
            <a:ln>
              <a:solidFill>
                <a:srgbClr val="E03F33"/>
              </a:solidFill>
              <a:tailEnd type="triangle"/>
            </a:ln>
          </p:spPr>
          <p:style>
            <a:lnRef idx="2">
              <a:schemeClr val="accent1"/>
            </a:lnRef>
            <a:fillRef idx="0">
              <a:schemeClr val="accent1"/>
            </a:fillRef>
            <a:effectRef idx="1">
              <a:schemeClr val="accent1"/>
            </a:effectRef>
            <a:fontRef idx="minor">
              <a:schemeClr val="tx1"/>
            </a:fontRef>
          </p:style>
        </p:cxnSp>
      </p:grpSp>
      <p:sp>
        <p:nvSpPr>
          <p:cNvPr id="10" name="TextBox 9">
            <a:extLst>
              <a:ext uri="{FF2B5EF4-FFF2-40B4-BE49-F238E27FC236}">
                <a16:creationId xmlns:a16="http://schemas.microsoft.com/office/drawing/2014/main" id="{7527A0B3-AA64-ED63-68B2-64541E8B51FA}"/>
              </a:ext>
            </a:extLst>
          </p:cNvPr>
          <p:cNvSpPr txBox="1"/>
          <p:nvPr/>
        </p:nvSpPr>
        <p:spPr>
          <a:xfrm>
            <a:off x="8718597" y="1099895"/>
            <a:ext cx="2520903" cy="72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sz="3600">
                <a:solidFill>
                  <a:srgbClr val="E03F33"/>
                </a:solidFill>
                <a:latin typeface="Poppins" pitchFamily="2" charset="77"/>
                <a:cs typeface="Poppins" pitchFamily="2" charset="77"/>
              </a:rPr>
              <a:t>1UK54321​</a:t>
            </a:r>
            <a:endParaRPr lang="en-US" sz="4000" b="1">
              <a:solidFill>
                <a:srgbClr val="E03F33"/>
              </a:solidFill>
              <a:latin typeface="Poppins" pitchFamily="2" charset="77"/>
              <a:cs typeface="Poppins" pitchFamily="2" charset="77"/>
            </a:endParaRPr>
          </a:p>
        </p:txBody>
      </p:sp>
      <p:grpSp>
        <p:nvGrpSpPr>
          <p:cNvPr id="37" name="Group 36">
            <a:extLst>
              <a:ext uri="{FF2B5EF4-FFF2-40B4-BE49-F238E27FC236}">
                <a16:creationId xmlns:a16="http://schemas.microsoft.com/office/drawing/2014/main" id="{5ACDCCE3-4689-34A8-E87B-0B92A6BFA795}"/>
              </a:ext>
            </a:extLst>
          </p:cNvPr>
          <p:cNvGrpSpPr/>
          <p:nvPr/>
        </p:nvGrpSpPr>
        <p:grpSpPr>
          <a:xfrm>
            <a:off x="9682280" y="4206608"/>
            <a:ext cx="2509720" cy="1554929"/>
            <a:chOff x="9682280" y="4206608"/>
            <a:chExt cx="2509720" cy="1554929"/>
          </a:xfrm>
        </p:grpSpPr>
        <p:sp>
          <p:nvSpPr>
            <p:cNvPr id="24" name="TextBox 23">
              <a:extLst>
                <a:ext uri="{FF2B5EF4-FFF2-40B4-BE49-F238E27FC236}">
                  <a16:creationId xmlns:a16="http://schemas.microsoft.com/office/drawing/2014/main" id="{8C35F6F0-70E4-D47B-1804-7A5263714C76}"/>
                </a:ext>
              </a:extLst>
            </p:cNvPr>
            <p:cNvSpPr txBox="1"/>
            <p:nvPr/>
          </p:nvSpPr>
          <p:spPr>
            <a:xfrm>
              <a:off x="10359755" y="5090584"/>
              <a:ext cx="1832245" cy="67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1600">
                  <a:latin typeface="Poppins" pitchFamily="2" charset="77"/>
                  <a:cs typeface="Poppins" pitchFamily="2" charset="77"/>
                </a:rPr>
                <a:t>Unique farm code</a:t>
              </a:r>
            </a:p>
          </p:txBody>
        </p:sp>
        <p:cxnSp>
          <p:nvCxnSpPr>
            <p:cNvPr id="27" name="Straight Arrow Connector 26">
              <a:extLst>
                <a:ext uri="{FF2B5EF4-FFF2-40B4-BE49-F238E27FC236}">
                  <a16:creationId xmlns:a16="http://schemas.microsoft.com/office/drawing/2014/main" id="{1C918A2B-5D4F-8354-9F4B-62771875FB4B}"/>
                </a:ext>
              </a:extLst>
            </p:cNvPr>
            <p:cNvCxnSpPr>
              <a:cxnSpLocks/>
            </p:cNvCxnSpPr>
            <p:nvPr/>
          </p:nvCxnSpPr>
          <p:spPr>
            <a:xfrm flipH="1" flipV="1">
              <a:off x="10445842" y="4713400"/>
              <a:ext cx="830035" cy="377184"/>
            </a:xfrm>
            <a:prstGeom prst="straightConnector1">
              <a:avLst/>
            </a:prstGeom>
            <a:ln>
              <a:solidFill>
                <a:srgbClr val="E03F33"/>
              </a:solidFill>
              <a:tailEnd type="triangle"/>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030A3361-C801-AA55-383D-1361761CCA7B}"/>
                </a:ext>
              </a:extLst>
            </p:cNvPr>
            <p:cNvSpPr/>
            <p:nvPr/>
          </p:nvSpPr>
          <p:spPr>
            <a:xfrm>
              <a:off x="9682280" y="4206608"/>
              <a:ext cx="1421433" cy="462468"/>
            </a:xfrm>
            <a:prstGeom prst="rect">
              <a:avLst/>
            </a:prstGeom>
            <a:solidFill>
              <a:srgbClr val="FAB6B1">
                <a:alpha val="51373"/>
              </a:srgbClr>
            </a:solidFill>
            <a:ln>
              <a:solidFill>
                <a:srgbClr val="E03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EEB168B-5172-116A-1C7C-19A937F2F311}"/>
              </a:ext>
            </a:extLst>
          </p:cNvPr>
          <p:cNvSpPr txBox="1"/>
          <p:nvPr/>
        </p:nvSpPr>
        <p:spPr>
          <a:xfrm>
            <a:off x="7686087" y="235490"/>
            <a:ext cx="2520903" cy="4462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US" sz="2000" b="1">
                <a:latin typeface="Poppins" pitchFamily="2" charset="77"/>
                <a:cs typeface="Poppins" pitchFamily="2" charset="77"/>
              </a:rPr>
              <a:t>So, for example:</a:t>
            </a:r>
          </a:p>
        </p:txBody>
      </p:sp>
      <p:grpSp>
        <p:nvGrpSpPr>
          <p:cNvPr id="39" name="Group 38">
            <a:extLst>
              <a:ext uri="{FF2B5EF4-FFF2-40B4-BE49-F238E27FC236}">
                <a16:creationId xmlns:a16="http://schemas.microsoft.com/office/drawing/2014/main" id="{287A01BB-AC73-BCEB-5BC9-CD27C30C93C6}"/>
              </a:ext>
            </a:extLst>
          </p:cNvPr>
          <p:cNvGrpSpPr/>
          <p:nvPr/>
        </p:nvGrpSpPr>
        <p:grpSpPr>
          <a:xfrm>
            <a:off x="7477308" y="4206608"/>
            <a:ext cx="1832245" cy="1554930"/>
            <a:chOff x="7477308" y="4206608"/>
            <a:chExt cx="1832245" cy="1554930"/>
          </a:xfrm>
        </p:grpSpPr>
        <p:sp>
          <p:nvSpPr>
            <p:cNvPr id="22" name="TextBox 21">
              <a:extLst>
                <a:ext uri="{FF2B5EF4-FFF2-40B4-BE49-F238E27FC236}">
                  <a16:creationId xmlns:a16="http://schemas.microsoft.com/office/drawing/2014/main" id="{AF836B6C-CBAA-7D87-CFFE-136E1CE3B657}"/>
                </a:ext>
              </a:extLst>
            </p:cNvPr>
            <p:cNvSpPr txBox="1"/>
            <p:nvPr/>
          </p:nvSpPr>
          <p:spPr>
            <a:xfrm>
              <a:off x="7477308" y="5090585"/>
              <a:ext cx="1832245" cy="67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1600">
                  <a:latin typeface="Poppins" pitchFamily="2" charset="77"/>
                  <a:cs typeface="Poppins" pitchFamily="2" charset="77"/>
                </a:rPr>
                <a:t>Type of farm</a:t>
              </a:r>
            </a:p>
            <a:p>
              <a:pPr algn="ctr" fontAlgn="base">
                <a:lnSpc>
                  <a:spcPct val="120000"/>
                </a:lnSpc>
              </a:pPr>
              <a:r>
                <a:rPr lang="en-US" sz="1600">
                  <a:latin typeface="Poppins" pitchFamily="2" charset="77"/>
                  <a:cs typeface="Poppins" pitchFamily="2" charset="77"/>
                </a:rPr>
                <a:t>2 = Barn</a:t>
              </a:r>
            </a:p>
          </p:txBody>
        </p:sp>
        <p:cxnSp>
          <p:nvCxnSpPr>
            <p:cNvPr id="25" name="Straight Arrow Connector 24">
              <a:extLst>
                <a:ext uri="{FF2B5EF4-FFF2-40B4-BE49-F238E27FC236}">
                  <a16:creationId xmlns:a16="http://schemas.microsoft.com/office/drawing/2014/main" id="{559DDAC6-4A0C-7B45-A3C6-60E9E1A22B52}"/>
                </a:ext>
              </a:extLst>
            </p:cNvPr>
            <p:cNvCxnSpPr/>
            <p:nvPr/>
          </p:nvCxnSpPr>
          <p:spPr>
            <a:xfrm flipV="1">
              <a:off x="8528868" y="4671485"/>
              <a:ext cx="454048" cy="419099"/>
            </a:xfrm>
            <a:prstGeom prst="straightConnector1">
              <a:avLst/>
            </a:prstGeom>
            <a:ln>
              <a:solidFill>
                <a:srgbClr val="E03F33"/>
              </a:solidFill>
              <a:tailEnd type="triangle"/>
            </a:ln>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140D095C-2D12-F794-05E3-1E6E30AE89AC}"/>
                </a:ext>
              </a:extLst>
            </p:cNvPr>
            <p:cNvSpPr/>
            <p:nvPr/>
          </p:nvSpPr>
          <p:spPr>
            <a:xfrm>
              <a:off x="8908895" y="4206608"/>
              <a:ext cx="300128" cy="462468"/>
            </a:xfrm>
            <a:prstGeom prst="rect">
              <a:avLst/>
            </a:prstGeom>
            <a:solidFill>
              <a:srgbClr val="FAB6B1">
                <a:alpha val="51373"/>
              </a:srgbClr>
            </a:solidFill>
            <a:ln>
              <a:solidFill>
                <a:srgbClr val="E03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5755ABEC-4796-2868-D560-BFF3095A1EF7}"/>
              </a:ext>
            </a:extLst>
          </p:cNvPr>
          <p:cNvGrpSpPr/>
          <p:nvPr/>
        </p:nvGrpSpPr>
        <p:grpSpPr>
          <a:xfrm>
            <a:off x="8927138" y="4206608"/>
            <a:ext cx="2176575" cy="2281957"/>
            <a:chOff x="8927138" y="4206608"/>
            <a:chExt cx="2176575" cy="2281957"/>
          </a:xfrm>
        </p:grpSpPr>
        <p:sp>
          <p:nvSpPr>
            <p:cNvPr id="23" name="TextBox 22">
              <a:extLst>
                <a:ext uri="{FF2B5EF4-FFF2-40B4-BE49-F238E27FC236}">
                  <a16:creationId xmlns:a16="http://schemas.microsoft.com/office/drawing/2014/main" id="{DAA4B35E-9357-0A8F-B0EC-F0FC6C67CAE3}"/>
                </a:ext>
              </a:extLst>
            </p:cNvPr>
            <p:cNvSpPr txBox="1"/>
            <p:nvPr/>
          </p:nvSpPr>
          <p:spPr>
            <a:xfrm>
              <a:off x="8927138" y="5817612"/>
              <a:ext cx="2176575" cy="6709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US" sz="1600">
                  <a:latin typeface="Poppins" pitchFamily="2" charset="77"/>
                  <a:cs typeface="Poppins" pitchFamily="2" charset="77"/>
                </a:rPr>
                <a:t>Country of origin: Spain</a:t>
              </a:r>
            </a:p>
          </p:txBody>
        </p:sp>
        <p:cxnSp>
          <p:nvCxnSpPr>
            <p:cNvPr id="26" name="Straight Arrow Connector 25">
              <a:extLst>
                <a:ext uri="{FF2B5EF4-FFF2-40B4-BE49-F238E27FC236}">
                  <a16:creationId xmlns:a16="http://schemas.microsoft.com/office/drawing/2014/main" id="{1BDED5D2-7DBC-C8DB-10B8-8E3002E528F0}"/>
                </a:ext>
              </a:extLst>
            </p:cNvPr>
            <p:cNvCxnSpPr>
              <a:cxnSpLocks/>
            </p:cNvCxnSpPr>
            <p:nvPr/>
          </p:nvCxnSpPr>
          <p:spPr>
            <a:xfrm flipH="1" flipV="1">
              <a:off x="9456172" y="4670053"/>
              <a:ext cx="576946" cy="1091484"/>
            </a:xfrm>
            <a:prstGeom prst="straightConnector1">
              <a:avLst/>
            </a:prstGeom>
            <a:ln>
              <a:solidFill>
                <a:srgbClr val="E03F33"/>
              </a:solidFill>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6965A9E4-D293-6941-909E-497BEBF0C8BB}"/>
                </a:ext>
              </a:extLst>
            </p:cNvPr>
            <p:cNvSpPr/>
            <p:nvPr/>
          </p:nvSpPr>
          <p:spPr>
            <a:xfrm>
              <a:off x="9209024" y="4206608"/>
              <a:ext cx="473256" cy="462468"/>
            </a:xfrm>
            <a:prstGeom prst="rect">
              <a:avLst/>
            </a:prstGeom>
            <a:solidFill>
              <a:srgbClr val="FAB6B1">
                <a:alpha val="51373"/>
              </a:srgbClr>
            </a:solidFill>
            <a:ln>
              <a:solidFill>
                <a:srgbClr val="E03F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A24357E9-71C1-74E6-2B08-BAEC214F5882}"/>
              </a:ext>
            </a:extLst>
          </p:cNvPr>
          <p:cNvSpPr txBox="1"/>
          <p:nvPr/>
        </p:nvSpPr>
        <p:spPr>
          <a:xfrm>
            <a:off x="8754975" y="4056880"/>
            <a:ext cx="2520903" cy="72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sz="3600">
                <a:solidFill>
                  <a:srgbClr val="E03F33"/>
                </a:solidFill>
                <a:latin typeface="Poppins" pitchFamily="2" charset="77"/>
                <a:cs typeface="Poppins" pitchFamily="2" charset="77"/>
              </a:rPr>
              <a:t>2ES67890</a:t>
            </a:r>
            <a:endParaRPr lang="en-US" sz="4000" b="1">
              <a:solidFill>
                <a:srgbClr val="E03F33"/>
              </a:solidFill>
              <a:latin typeface="Poppins" pitchFamily="2" charset="77"/>
              <a:cs typeface="Poppins" pitchFamily="2" charset="77"/>
            </a:endParaRPr>
          </a:p>
        </p:txBody>
      </p:sp>
    </p:spTree>
    <p:extLst>
      <p:ext uri="{BB962C8B-B14F-4D97-AF65-F5344CB8AC3E}">
        <p14:creationId xmlns:p14="http://schemas.microsoft.com/office/powerpoint/2010/main" val="3141495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1+#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500"/>
                                        <p:tgtEl>
                                          <p:spTgt spid="3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8"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DE57E52C-67E0-A2EC-170D-3307B614741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D9176D9-A455-9141-7148-1BF70F86E04D}"/>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57595"/>
          <a:stretch>
            <a:fillRect/>
          </a:stretch>
        </p:blipFill>
        <p:spPr>
          <a:xfrm>
            <a:off x="840260" y="147434"/>
            <a:ext cx="11182871" cy="6710566"/>
          </a:xfrm>
          <a:prstGeom prst="rect">
            <a:avLst/>
          </a:prstGeom>
        </p:spPr>
      </p:pic>
      <p:sp>
        <p:nvSpPr>
          <p:cNvPr id="5" name="TextBox 4">
            <a:extLst>
              <a:ext uri="{FF2B5EF4-FFF2-40B4-BE49-F238E27FC236}">
                <a16:creationId xmlns:a16="http://schemas.microsoft.com/office/drawing/2014/main" id="{CFED6687-1549-3EA6-88B4-7D5CBD34C90C}"/>
              </a:ext>
            </a:extLst>
          </p:cNvPr>
          <p:cNvSpPr txBox="1"/>
          <p:nvPr/>
        </p:nvSpPr>
        <p:spPr>
          <a:xfrm>
            <a:off x="1301578" y="2133600"/>
            <a:ext cx="9588842" cy="36902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fontAlgn="base">
              <a:lnSpc>
                <a:spcPct val="120000"/>
              </a:lnSpc>
            </a:pPr>
            <a:r>
              <a:rPr lang="en-GB" sz="2800">
                <a:latin typeface="Poppins" pitchFamily="2" charset="77"/>
                <a:cs typeface="Poppins" pitchFamily="2" charset="77"/>
              </a:rPr>
              <a:t>Geographers use evidence, not guesswork to find out information. ​</a:t>
            </a:r>
          </a:p>
          <a:p>
            <a:pPr algn="ctr" fontAlgn="base">
              <a:lnSpc>
                <a:spcPct val="120000"/>
              </a:lnSpc>
            </a:pPr>
            <a:endParaRPr lang="en-GB" sz="2800">
              <a:latin typeface="Poppins" pitchFamily="2" charset="77"/>
              <a:cs typeface="Poppins" pitchFamily="2" charset="77"/>
            </a:endParaRPr>
          </a:p>
          <a:p>
            <a:pPr algn="ctr" fontAlgn="base">
              <a:lnSpc>
                <a:spcPct val="120000"/>
              </a:lnSpc>
            </a:pPr>
            <a:r>
              <a:rPr lang="en-GB" sz="2800">
                <a:latin typeface="Poppins" pitchFamily="2" charset="77"/>
                <a:cs typeface="Poppins" pitchFamily="2" charset="77"/>
              </a:rPr>
              <a:t>Where do eggs travel from? </a:t>
            </a:r>
          </a:p>
          <a:p>
            <a:pPr algn="ctr" fontAlgn="base">
              <a:lnSpc>
                <a:spcPct val="120000"/>
              </a:lnSpc>
            </a:pPr>
            <a:endParaRPr lang="en-GB" sz="2800">
              <a:latin typeface="Poppins" pitchFamily="2" charset="77"/>
              <a:cs typeface="Poppins" pitchFamily="2" charset="77"/>
            </a:endParaRPr>
          </a:p>
          <a:p>
            <a:pPr algn="ctr" fontAlgn="base">
              <a:lnSpc>
                <a:spcPct val="120000"/>
              </a:lnSpc>
            </a:pPr>
            <a:r>
              <a:rPr lang="en-GB" sz="2800">
                <a:latin typeface="Poppins" pitchFamily="2" charset="77"/>
                <a:cs typeface="Poppins" pitchFamily="2" charset="77"/>
              </a:rPr>
              <a:t>We are going to use a world map and egg codes to find out.  ​​​​</a:t>
            </a:r>
          </a:p>
        </p:txBody>
      </p:sp>
      <p:sp>
        <p:nvSpPr>
          <p:cNvPr id="2" name="TextBox 1">
            <a:extLst>
              <a:ext uri="{FF2B5EF4-FFF2-40B4-BE49-F238E27FC236}">
                <a16:creationId xmlns:a16="http://schemas.microsoft.com/office/drawing/2014/main" id="{B7194986-0F85-5C63-9D59-DF51EFD955EA}"/>
              </a:ext>
            </a:extLst>
          </p:cNvPr>
          <p:cNvSpPr txBox="1"/>
          <p:nvPr/>
        </p:nvSpPr>
        <p:spPr>
          <a:xfrm>
            <a:off x="2021294" y="649438"/>
            <a:ext cx="814940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algn="ctr" fontAlgn="base"/>
            <a:r>
              <a:rPr lang="en-US" sz="4400" b="1" dirty="0">
                <a:solidFill>
                  <a:srgbClr val="0B5AA2"/>
                </a:solidFill>
                <a:latin typeface="Poppins ExtraBold" pitchFamily="2" charset="77"/>
                <a:cs typeface="Poppins ExtraBold" pitchFamily="2" charset="77"/>
              </a:rPr>
              <a:t>Map your eggs</a:t>
            </a:r>
            <a:endParaRPr lang="en-GB" sz="4400" b="1" dirty="0">
              <a:solidFill>
                <a:srgbClr val="0B5AA2"/>
              </a:solidFill>
              <a:latin typeface="Poppins ExtraBold" pitchFamily="2" charset="77"/>
              <a:cs typeface="Poppins ExtraBold" pitchFamily="2" charset="77"/>
            </a:endParaRPr>
          </a:p>
        </p:txBody>
      </p:sp>
    </p:spTree>
    <p:extLst>
      <p:ext uri="{BB962C8B-B14F-4D97-AF65-F5344CB8AC3E}">
        <p14:creationId xmlns:p14="http://schemas.microsoft.com/office/powerpoint/2010/main" val="299512882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A7134822-3E68-38A1-49CA-72BAEBF4F52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2AB4766-CF12-3073-0B1C-2F714FC5A295}"/>
              </a:ext>
            </a:extLst>
          </p:cNvPr>
          <p:cNvSpPr txBox="1"/>
          <p:nvPr/>
        </p:nvSpPr>
        <p:spPr>
          <a:xfrm>
            <a:off x="839787" y="2566632"/>
            <a:ext cx="2500313" cy="65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3200" b="1" dirty="0">
                <a:solidFill>
                  <a:srgbClr val="E03F33"/>
                </a:solidFill>
                <a:latin typeface="Poppins" pitchFamily="2" charset="77"/>
                <a:cs typeface="Poppins" pitchFamily="2" charset="77"/>
              </a:rPr>
              <a:t>2FR56478</a:t>
            </a:r>
          </a:p>
        </p:txBody>
      </p:sp>
      <p:sp>
        <p:nvSpPr>
          <p:cNvPr id="2" name="TextBox 1">
            <a:extLst>
              <a:ext uri="{FF2B5EF4-FFF2-40B4-BE49-F238E27FC236}">
                <a16:creationId xmlns:a16="http://schemas.microsoft.com/office/drawing/2014/main" id="{BFB5D900-F988-4709-0C0A-B3AEB200CFF0}"/>
              </a:ext>
            </a:extLst>
          </p:cNvPr>
          <p:cNvSpPr txBox="1"/>
          <p:nvPr/>
        </p:nvSpPr>
        <p:spPr>
          <a:xfrm>
            <a:off x="839787" y="407453"/>
            <a:ext cx="4162261"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fontAlgn="base"/>
            <a:r>
              <a:rPr lang="en-US" sz="4400" b="1" dirty="0">
                <a:solidFill>
                  <a:srgbClr val="0B5AA2"/>
                </a:solidFill>
                <a:latin typeface="Poppins ExtraBold" pitchFamily="2" charset="77"/>
                <a:cs typeface="Poppins ExtraBold" pitchFamily="2" charset="77"/>
              </a:rPr>
              <a:t>Egg origins investigation</a:t>
            </a:r>
            <a:endParaRPr lang="en-GB" sz="4400" b="1" dirty="0">
              <a:solidFill>
                <a:srgbClr val="0B5AA2"/>
              </a:solidFill>
              <a:latin typeface="Poppins ExtraBold" pitchFamily="2" charset="77"/>
              <a:cs typeface="Poppins ExtraBold" pitchFamily="2" charset="77"/>
            </a:endParaRPr>
          </a:p>
        </p:txBody>
      </p:sp>
      <p:pic>
        <p:nvPicPr>
          <p:cNvPr id="11" name="Picture 10">
            <a:extLst>
              <a:ext uri="{FF2B5EF4-FFF2-40B4-BE49-F238E27FC236}">
                <a16:creationId xmlns:a16="http://schemas.microsoft.com/office/drawing/2014/main" id="{7A13375E-8166-7C72-CD0A-A48362285B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02049" y="0"/>
            <a:ext cx="7180588" cy="6858000"/>
          </a:xfrm>
          <a:prstGeom prst="rect">
            <a:avLst/>
          </a:prstGeom>
        </p:spPr>
      </p:pic>
      <p:sp>
        <p:nvSpPr>
          <p:cNvPr id="3" name="TextBox 2">
            <a:extLst>
              <a:ext uri="{FF2B5EF4-FFF2-40B4-BE49-F238E27FC236}">
                <a16:creationId xmlns:a16="http://schemas.microsoft.com/office/drawing/2014/main" id="{ADBEBC62-3262-F6E8-8678-63F3A023D4BB}"/>
              </a:ext>
            </a:extLst>
          </p:cNvPr>
          <p:cNvSpPr txBox="1"/>
          <p:nvPr/>
        </p:nvSpPr>
        <p:spPr>
          <a:xfrm>
            <a:off x="839787" y="3937903"/>
            <a:ext cx="3929918" cy="22898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dirty="0">
                <a:latin typeface="Poppins" pitchFamily="2" charset="77"/>
                <a:cs typeface="Poppins" pitchFamily="2" charset="77"/>
              </a:rPr>
              <a:t>Farm methods keys:</a:t>
            </a:r>
          </a:p>
          <a:p>
            <a:pPr fontAlgn="base">
              <a:lnSpc>
                <a:spcPct val="120000"/>
              </a:lnSpc>
            </a:pPr>
            <a:r>
              <a:rPr lang="en-GB" sz="2400" b="1" dirty="0">
                <a:latin typeface="Poppins" pitchFamily="2" charset="77"/>
                <a:cs typeface="Poppins" pitchFamily="2" charset="77"/>
              </a:rPr>
              <a:t>0: </a:t>
            </a:r>
            <a:r>
              <a:rPr lang="en-GB" sz="2400" dirty="0">
                <a:latin typeface="Poppins" pitchFamily="2" charset="77"/>
                <a:cs typeface="Poppins" pitchFamily="2" charset="77"/>
              </a:rPr>
              <a:t>Organic</a:t>
            </a:r>
          </a:p>
          <a:p>
            <a:pPr fontAlgn="base">
              <a:lnSpc>
                <a:spcPct val="120000"/>
              </a:lnSpc>
            </a:pPr>
            <a:r>
              <a:rPr lang="en-GB" sz="2400" b="1" dirty="0">
                <a:latin typeface="Poppins" pitchFamily="2" charset="77"/>
                <a:cs typeface="Poppins" pitchFamily="2" charset="77"/>
              </a:rPr>
              <a:t>1: </a:t>
            </a:r>
            <a:r>
              <a:rPr lang="en-GB" sz="2400" dirty="0">
                <a:latin typeface="Poppins" pitchFamily="2" charset="77"/>
                <a:cs typeface="Poppins" pitchFamily="2" charset="77"/>
              </a:rPr>
              <a:t>Free range</a:t>
            </a:r>
          </a:p>
          <a:p>
            <a:pPr fontAlgn="base">
              <a:lnSpc>
                <a:spcPct val="120000"/>
              </a:lnSpc>
            </a:pPr>
            <a:r>
              <a:rPr lang="en-GB" sz="2400" b="1" dirty="0">
                <a:latin typeface="Poppins" pitchFamily="2" charset="77"/>
                <a:cs typeface="Poppins" pitchFamily="2" charset="77"/>
              </a:rPr>
              <a:t>2: </a:t>
            </a:r>
            <a:r>
              <a:rPr lang="en-GB" sz="2400" dirty="0">
                <a:latin typeface="Poppins" pitchFamily="2" charset="77"/>
                <a:cs typeface="Poppins" pitchFamily="2" charset="77"/>
              </a:rPr>
              <a:t>Barn</a:t>
            </a:r>
          </a:p>
          <a:p>
            <a:pPr fontAlgn="base">
              <a:lnSpc>
                <a:spcPct val="120000"/>
              </a:lnSpc>
            </a:pPr>
            <a:r>
              <a:rPr lang="en-GB" sz="2400" b="1" dirty="0">
                <a:latin typeface="Poppins" pitchFamily="2" charset="77"/>
                <a:cs typeface="Poppins" pitchFamily="2" charset="77"/>
              </a:rPr>
              <a:t>3: </a:t>
            </a:r>
            <a:r>
              <a:rPr lang="en-GB" sz="2400" dirty="0">
                <a:latin typeface="Poppins" pitchFamily="2" charset="77"/>
                <a:cs typeface="Poppins" pitchFamily="2" charset="77"/>
              </a:rPr>
              <a:t>Cage</a:t>
            </a:r>
          </a:p>
        </p:txBody>
      </p:sp>
    </p:spTree>
    <p:extLst>
      <p:ext uri="{BB962C8B-B14F-4D97-AF65-F5344CB8AC3E}">
        <p14:creationId xmlns:p14="http://schemas.microsoft.com/office/powerpoint/2010/main" val="2870695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1DFED"/>
        </a:solidFill>
        <a:effectLst/>
      </p:bgPr>
    </p:bg>
    <p:spTree>
      <p:nvGrpSpPr>
        <p:cNvPr id="1" name="">
          <a:extLst>
            <a:ext uri="{FF2B5EF4-FFF2-40B4-BE49-F238E27FC236}">
              <a16:creationId xmlns:a16="http://schemas.microsoft.com/office/drawing/2014/main" id="{D5F8531E-E762-4059-81C8-6B2CFEC88F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941EA3-586E-F178-D12D-03DAA0529CBF}"/>
              </a:ext>
            </a:extLst>
          </p:cNvPr>
          <p:cNvSpPr txBox="1"/>
          <p:nvPr/>
        </p:nvSpPr>
        <p:spPr>
          <a:xfrm>
            <a:off x="839788" y="272415"/>
            <a:ext cx="426561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lvl="1" fontAlgn="base"/>
            <a:r>
              <a:rPr lang="en-US" sz="4400" b="1" dirty="0">
                <a:solidFill>
                  <a:srgbClr val="0B5AA2"/>
                </a:solidFill>
                <a:latin typeface="Poppins ExtraBold" pitchFamily="2" charset="77"/>
                <a:cs typeface="Poppins ExtraBold" pitchFamily="2" charset="77"/>
              </a:rPr>
              <a:t>Eggs origins investigation</a:t>
            </a:r>
            <a:endParaRPr lang="en-GB" sz="4400" b="1" dirty="0">
              <a:solidFill>
                <a:srgbClr val="0B5AA2"/>
              </a:solidFill>
              <a:latin typeface="Poppins ExtraBold" pitchFamily="2" charset="77"/>
              <a:cs typeface="Poppins ExtraBold" pitchFamily="2" charset="77"/>
            </a:endParaRPr>
          </a:p>
        </p:txBody>
      </p:sp>
      <p:sp>
        <p:nvSpPr>
          <p:cNvPr id="3" name="TextBox 2">
            <a:extLst>
              <a:ext uri="{FF2B5EF4-FFF2-40B4-BE49-F238E27FC236}">
                <a16:creationId xmlns:a16="http://schemas.microsoft.com/office/drawing/2014/main" id="{54463A7C-59A0-A0D9-DFDF-A9E8E8CEDD46}"/>
              </a:ext>
            </a:extLst>
          </p:cNvPr>
          <p:cNvSpPr txBox="1"/>
          <p:nvPr/>
        </p:nvSpPr>
        <p:spPr>
          <a:xfrm>
            <a:off x="839787" y="1718169"/>
            <a:ext cx="4168946" cy="50644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dirty="0">
                <a:latin typeface="Poppins"/>
                <a:cs typeface="Poppins"/>
              </a:rPr>
              <a:t>Your task is to: </a:t>
            </a:r>
            <a:endParaRPr lang="en-US" dirty="0"/>
          </a:p>
          <a:p>
            <a:pPr>
              <a:lnSpc>
                <a:spcPct val="120000"/>
              </a:lnSpc>
            </a:pPr>
            <a:endParaRPr lang="en-GB" dirty="0">
              <a:latin typeface="Poppins"/>
              <a:cs typeface="Poppins"/>
            </a:endParaRPr>
          </a:p>
          <a:p>
            <a:pPr marL="342900" indent="-342900">
              <a:lnSpc>
                <a:spcPct val="120000"/>
              </a:lnSpc>
              <a:buFont typeface="Arial"/>
              <a:buChar char="•"/>
            </a:pPr>
            <a:r>
              <a:rPr lang="en-GB" dirty="0">
                <a:latin typeface="Poppins"/>
                <a:cs typeface="Poppins"/>
              </a:rPr>
              <a:t>Look at all the egg codes; </a:t>
            </a:r>
            <a:endParaRPr lang="en-US" dirty="0">
              <a:latin typeface="Aptos" panose="020B0004020202020204"/>
              <a:cs typeface="Poppins"/>
            </a:endParaRPr>
          </a:p>
          <a:p>
            <a:pPr marL="342900" indent="-342900">
              <a:lnSpc>
                <a:spcPct val="120000"/>
              </a:lnSpc>
              <a:buFont typeface="Arial"/>
              <a:buChar char="•"/>
            </a:pPr>
            <a:r>
              <a:rPr lang="en-GB" dirty="0">
                <a:latin typeface="Poppins"/>
                <a:cs typeface="Poppins"/>
              </a:rPr>
              <a:t>Use the key to work out what country the egg is from; </a:t>
            </a:r>
            <a:endParaRPr lang="en-US" dirty="0">
              <a:latin typeface="Aptos" panose="020B0004020202020204"/>
              <a:cs typeface="Poppins"/>
            </a:endParaRPr>
          </a:p>
          <a:p>
            <a:pPr marL="342900" indent="-342900">
              <a:lnSpc>
                <a:spcPct val="120000"/>
              </a:lnSpc>
              <a:buFont typeface="Arial"/>
              <a:buChar char="•"/>
            </a:pPr>
            <a:r>
              <a:rPr lang="en-GB" dirty="0">
                <a:latin typeface="Poppins"/>
                <a:cs typeface="Poppins"/>
              </a:rPr>
              <a:t>Find the country on the map of Europe; </a:t>
            </a:r>
            <a:endParaRPr lang="en-US" dirty="0">
              <a:latin typeface="Aptos" panose="020B0004020202020204"/>
              <a:cs typeface="Poppins"/>
            </a:endParaRPr>
          </a:p>
          <a:p>
            <a:pPr marL="342900" indent="-342900">
              <a:lnSpc>
                <a:spcPct val="120000"/>
              </a:lnSpc>
              <a:buFont typeface="Arial"/>
              <a:buChar char="•"/>
            </a:pPr>
            <a:r>
              <a:rPr lang="en-GB" dirty="0">
                <a:latin typeface="Poppins"/>
                <a:cs typeface="Poppins"/>
              </a:rPr>
              <a:t>Complete the table showing the name of the country;</a:t>
            </a:r>
            <a:endParaRPr lang="en-US" dirty="0">
              <a:latin typeface="Aptos" panose="020B0004020202020204"/>
              <a:cs typeface="Poppins"/>
            </a:endParaRPr>
          </a:p>
          <a:p>
            <a:pPr marL="342900" indent="-342900">
              <a:lnSpc>
                <a:spcPct val="120000"/>
              </a:lnSpc>
              <a:buFont typeface="Arial"/>
              <a:buChar char="•"/>
            </a:pPr>
            <a:r>
              <a:rPr lang="en-GB" dirty="0">
                <a:latin typeface="Poppins"/>
                <a:cs typeface="Poppins"/>
              </a:rPr>
              <a:t>Find whether it is East, West, North or South of the UK</a:t>
            </a:r>
            <a:endParaRPr lang="en-US" dirty="0">
              <a:latin typeface="Aptos" panose="020B0004020202020204"/>
              <a:cs typeface="Poppins"/>
            </a:endParaRPr>
          </a:p>
          <a:p>
            <a:pPr marL="342900" indent="-342900">
              <a:lnSpc>
                <a:spcPct val="120000"/>
              </a:lnSpc>
              <a:buFont typeface="Arial"/>
              <a:buChar char="•"/>
            </a:pPr>
            <a:r>
              <a:rPr lang="en-GB" dirty="0">
                <a:latin typeface="Poppins"/>
                <a:cs typeface="Poppins"/>
              </a:rPr>
              <a:t>Identify the type of farm the egg comes from. </a:t>
            </a:r>
            <a:r>
              <a:rPr lang="en-US" dirty="0">
                <a:latin typeface="Poppins"/>
                <a:cs typeface="Poppins"/>
              </a:rPr>
              <a:t>​</a:t>
            </a:r>
            <a:endParaRPr lang="en-US" dirty="0"/>
          </a:p>
          <a:p>
            <a:pPr fontAlgn="base">
              <a:lnSpc>
                <a:spcPct val="120000"/>
              </a:lnSpc>
            </a:pPr>
            <a:r>
              <a:rPr lang="en-GB" dirty="0">
                <a:latin typeface="Poppins"/>
                <a:cs typeface="Poppins"/>
              </a:rPr>
              <a:t>​</a:t>
            </a:r>
          </a:p>
          <a:p>
            <a:pPr fontAlgn="base">
              <a:lnSpc>
                <a:spcPct val="120000"/>
              </a:lnSpc>
            </a:pPr>
            <a:r>
              <a:rPr lang="en-GB" dirty="0">
                <a:latin typeface="Poppins"/>
                <a:cs typeface="Poppins"/>
              </a:rPr>
              <a:t>After this, answer the questions. ​</a:t>
            </a:r>
          </a:p>
        </p:txBody>
      </p:sp>
      <p:pic>
        <p:nvPicPr>
          <p:cNvPr id="5" name="Picture 4" descr="A map of europe with blue text&#10;&#10;AI-generated content may be incorrect.">
            <a:extLst>
              <a:ext uri="{FF2B5EF4-FFF2-40B4-BE49-F238E27FC236}">
                <a16:creationId xmlns:a16="http://schemas.microsoft.com/office/drawing/2014/main" id="{FA6CD72E-3926-3A4B-7260-B7713FDB04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008733" y="0"/>
            <a:ext cx="7180588" cy="6858000"/>
          </a:xfrm>
          <a:prstGeom prst="rect">
            <a:avLst/>
          </a:prstGeom>
        </p:spPr>
      </p:pic>
    </p:spTree>
    <p:extLst>
      <p:ext uri="{BB962C8B-B14F-4D97-AF65-F5344CB8AC3E}">
        <p14:creationId xmlns:p14="http://schemas.microsoft.com/office/powerpoint/2010/main" val="3461871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DB16C-2225-B05A-D844-5440757F0C2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3A1F508-21EF-CFF4-5CC8-38DBC3EF902E}"/>
              </a:ext>
            </a:extLst>
          </p:cNvPr>
          <p:cNvSpPr txBox="1"/>
          <p:nvPr/>
        </p:nvSpPr>
        <p:spPr>
          <a:xfrm>
            <a:off x="839788" y="2238267"/>
            <a:ext cx="6589712" cy="45011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000" dirty="0">
                <a:latin typeface="Poppins" pitchFamily="2" charset="77"/>
                <a:cs typeface="Poppins" pitchFamily="2" charset="77"/>
              </a:rPr>
              <a:t>Imagine you are the manager of a supermarket. </a:t>
            </a:r>
            <a:r>
              <a:rPr lang="en-US"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a:t>
            </a:r>
          </a:p>
          <a:p>
            <a:pPr fontAlgn="base">
              <a:lnSpc>
                <a:spcPct val="120000"/>
              </a:lnSpc>
            </a:pPr>
            <a:r>
              <a:rPr lang="en-GB" sz="2000" dirty="0">
                <a:latin typeface="Poppins" pitchFamily="2" charset="77"/>
                <a:cs typeface="Poppins" pitchFamily="2" charset="77"/>
              </a:rPr>
              <a:t>Would you choose:​</a:t>
            </a:r>
          </a:p>
          <a:p>
            <a:pPr fontAlgn="base">
              <a:lnSpc>
                <a:spcPct val="120000"/>
              </a:lnSpc>
            </a:pPr>
            <a:r>
              <a:rPr lang="en-GB" sz="2000" dirty="0">
                <a:latin typeface="Poppins" pitchFamily="2" charset="77"/>
                <a:cs typeface="Poppins" pitchFamily="2" charset="77"/>
              </a:rPr>
              <a:t>​</a:t>
            </a:r>
          </a:p>
          <a:p>
            <a:pPr marL="342900" indent="-342900" fontAlgn="base">
              <a:lnSpc>
                <a:spcPct val="120000"/>
              </a:lnSpc>
              <a:buFont typeface="Arial" panose="020B0604020202020204" pitchFamily="34" charset="0"/>
              <a:buChar char="•"/>
            </a:pPr>
            <a:r>
              <a:rPr lang="en-GB" sz="2000" dirty="0">
                <a:latin typeface="Poppins"/>
                <a:cs typeface="Poppins"/>
              </a:rPr>
              <a:t>Cheaper eggs that are imported, and you don’t know how the hens are looked after, or production standards?​</a:t>
            </a:r>
          </a:p>
          <a:p>
            <a:pPr fontAlgn="base">
              <a:lnSpc>
                <a:spcPct val="120000"/>
              </a:lnSpc>
            </a:pPr>
            <a:endParaRPr lang="en-GB" sz="2000" dirty="0">
              <a:latin typeface="Poppins" pitchFamily="2" charset="77"/>
              <a:cs typeface="Poppins" pitchFamily="2" charset="77"/>
            </a:endParaRPr>
          </a:p>
          <a:p>
            <a:pPr marL="342900" indent="-342900" fontAlgn="base">
              <a:lnSpc>
                <a:spcPct val="120000"/>
              </a:lnSpc>
              <a:buFont typeface="Arial" panose="020B0604020202020204" pitchFamily="34" charset="0"/>
              <a:buChar char="•"/>
            </a:pPr>
            <a:r>
              <a:rPr lang="en-GB" sz="2000" dirty="0">
                <a:latin typeface="Poppins"/>
                <a:cs typeface="Poppins"/>
              </a:rPr>
              <a:t>British Lion eggs, which have the British Lion Quality mark showing the eggs are from UK </a:t>
            </a:r>
            <a:r>
              <a:rPr lang="en-GB" sz="2000">
                <a:latin typeface="Poppins"/>
                <a:cs typeface="Poppins"/>
              </a:rPr>
              <a:t>farms and meet strict welfare, hygiene, and food </a:t>
            </a:r>
            <a:r>
              <a:rPr lang="en-GB" sz="2000" dirty="0">
                <a:latin typeface="Poppins"/>
                <a:cs typeface="Poppins"/>
              </a:rPr>
              <a:t>safety standards?​</a:t>
            </a:r>
          </a:p>
        </p:txBody>
      </p:sp>
      <p:sp>
        <p:nvSpPr>
          <p:cNvPr id="4" name="TextBox 3">
            <a:extLst>
              <a:ext uri="{FF2B5EF4-FFF2-40B4-BE49-F238E27FC236}">
                <a16:creationId xmlns:a16="http://schemas.microsoft.com/office/drawing/2014/main" id="{A43FCA3B-2E05-B300-DFA9-A4ED615EF200}"/>
              </a:ext>
            </a:extLst>
          </p:cNvPr>
          <p:cNvSpPr txBox="1"/>
          <p:nvPr/>
        </p:nvSpPr>
        <p:spPr>
          <a:xfrm>
            <a:off x="839788" y="514718"/>
            <a:ext cx="6119812"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b="1" dirty="0">
                <a:solidFill>
                  <a:srgbClr val="0B5AA2"/>
                </a:solidFill>
                <a:latin typeface="Poppins ExtraBold" pitchFamily="2" charset="77"/>
                <a:cs typeface="Poppins ExtraBold" pitchFamily="2" charset="77"/>
              </a:rPr>
              <a:t>Making responsible choices</a:t>
            </a:r>
            <a:endParaRPr lang="en-GB" b="1" dirty="0">
              <a:solidFill>
                <a:srgbClr val="0B5AA2"/>
              </a:solidFill>
              <a:latin typeface="Poppins ExtraBold" pitchFamily="2" charset="77"/>
              <a:cs typeface="Poppins ExtraBold" pitchFamily="2" charset="77"/>
            </a:endParaRPr>
          </a:p>
          <a:p>
            <a:endParaRPr lang="en-GB" dirty="0"/>
          </a:p>
        </p:txBody>
      </p:sp>
      <p:pic>
        <p:nvPicPr>
          <p:cNvPr id="3" name="Picture 2">
            <a:extLst>
              <a:ext uri="{FF2B5EF4-FFF2-40B4-BE49-F238E27FC236}">
                <a16:creationId xmlns:a16="http://schemas.microsoft.com/office/drawing/2014/main" id="{8F43C9B0-3F96-697E-F2D2-0AAD8402954B}"/>
              </a:ext>
            </a:extLst>
          </p:cNvPr>
          <p:cNvPicPr>
            <a:picLocks noChangeAspect="1"/>
          </p:cNvPicPr>
          <p:nvPr/>
        </p:nvPicPr>
        <p:blipFill>
          <a:blip r:embed="rId3">
            <a:extLst>
              <a:ext uri="{28A0092B-C50C-407E-A947-70E740481C1C}">
                <a14:useLocalDpi xmlns:a14="http://schemas.microsoft.com/office/drawing/2010/main" val="0"/>
              </a:ext>
            </a:extLst>
          </a:blip>
          <a:srcRect l="21534" t="13204" r="36714" b="41194"/>
          <a:stretch>
            <a:fillRect/>
          </a:stretch>
        </p:blipFill>
        <p:spPr>
          <a:xfrm>
            <a:off x="7754933" y="0"/>
            <a:ext cx="4437067" cy="6858000"/>
          </a:xfrm>
          <a:prstGeom prst="rect">
            <a:avLst/>
          </a:prstGeom>
        </p:spPr>
      </p:pic>
    </p:spTree>
    <p:extLst>
      <p:ext uri="{BB962C8B-B14F-4D97-AF65-F5344CB8AC3E}">
        <p14:creationId xmlns:p14="http://schemas.microsoft.com/office/powerpoint/2010/main" val="2074420441"/>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1AF21-0E13-FFC0-891A-C1223BC8A8F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AD48768-F652-9E96-AE47-9BFFB365FCCA}"/>
              </a:ext>
            </a:extLst>
          </p:cNvPr>
          <p:cNvSpPr txBox="1"/>
          <p:nvPr/>
        </p:nvSpPr>
        <p:spPr>
          <a:xfrm>
            <a:off x="4854614" y="289679"/>
            <a:ext cx="7057300" cy="62786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lnSpc>
                <a:spcPct val="120000"/>
              </a:lnSpc>
            </a:pPr>
            <a:r>
              <a:rPr lang="en-GB" sz="2400" b="1">
                <a:latin typeface="Poppins" pitchFamily="2" charset="77"/>
                <a:cs typeface="Poppins" pitchFamily="2" charset="77"/>
              </a:rPr>
              <a:t>Who would be affected by your choice?</a:t>
            </a:r>
            <a:r>
              <a:rPr lang="en-US" sz="2400" b="1">
                <a:latin typeface="Poppins" pitchFamily="2" charset="77"/>
                <a:cs typeface="Poppins" pitchFamily="2" charset="77"/>
              </a:rPr>
              <a:t>​</a:t>
            </a:r>
          </a:p>
          <a:p>
            <a:pPr fontAlgn="base">
              <a:lnSpc>
                <a:spcPct val="120000"/>
              </a:lnSpc>
            </a:pPr>
            <a:r>
              <a:rPr lang="en-GB" sz="2400" b="1">
                <a:latin typeface="Poppins" pitchFamily="2" charset="77"/>
                <a:cs typeface="Poppins" pitchFamily="2" charset="77"/>
              </a:rPr>
              <a:t>​</a:t>
            </a:r>
          </a:p>
          <a:p>
            <a:pPr fontAlgn="base">
              <a:lnSpc>
                <a:spcPct val="120000"/>
              </a:lnSpc>
            </a:pPr>
            <a:r>
              <a:rPr lang="en-GB" sz="2400" b="1">
                <a:latin typeface="Poppins" pitchFamily="2" charset="77"/>
                <a:cs typeface="Poppins" pitchFamily="2" charset="77"/>
              </a:rPr>
              <a:t>What do you think are the benefits of choosing British Lion eggs? </a:t>
            </a:r>
            <a:r>
              <a:rPr lang="en-US" sz="2400" b="1">
                <a:latin typeface="Poppins" pitchFamily="2" charset="77"/>
                <a:cs typeface="Poppins" pitchFamily="2" charset="77"/>
              </a:rPr>
              <a:t>​</a:t>
            </a:r>
          </a:p>
          <a:p>
            <a:pPr fontAlgn="base">
              <a:lnSpc>
                <a:spcPct val="120000"/>
              </a:lnSpc>
            </a:pPr>
            <a:r>
              <a:rPr lang="en-GB" sz="2400">
                <a:latin typeface="Poppins" pitchFamily="2" charset="77"/>
                <a:cs typeface="Poppins" pitchFamily="2" charset="77"/>
              </a:rPr>
              <a:t>​</a:t>
            </a:r>
          </a:p>
          <a:p>
            <a:pPr fontAlgn="base">
              <a:lnSpc>
                <a:spcPct val="120000"/>
              </a:lnSpc>
            </a:pPr>
            <a:r>
              <a:rPr lang="en-GB" sz="2400">
                <a:latin typeface="Poppins" pitchFamily="2" charset="77"/>
                <a:cs typeface="Poppins" pitchFamily="2" charset="77"/>
              </a:rPr>
              <a:t>Choosing British Lion Eggs means you can be certain that the hens the eggs have come from have been looked after properly and the eggs have been checked for safety and quality. ​</a:t>
            </a:r>
          </a:p>
          <a:p>
            <a:pPr fontAlgn="base">
              <a:lnSpc>
                <a:spcPct val="120000"/>
              </a:lnSpc>
            </a:pPr>
            <a:r>
              <a:rPr lang="en-GB" sz="2400">
                <a:latin typeface="Poppins" pitchFamily="2" charset="77"/>
                <a:cs typeface="Poppins" pitchFamily="2" charset="77"/>
              </a:rPr>
              <a:t>​</a:t>
            </a:r>
          </a:p>
          <a:p>
            <a:pPr fontAlgn="base">
              <a:lnSpc>
                <a:spcPct val="120000"/>
              </a:lnSpc>
            </a:pPr>
            <a:r>
              <a:rPr lang="en-GB" sz="2400">
                <a:latin typeface="Poppins" pitchFamily="2" charset="77"/>
                <a:cs typeface="Poppins" pitchFamily="2" charset="77"/>
              </a:rPr>
              <a:t>Also, by choosing eggs with the British Lion mark, you are supporting UK farmers and local jobs. </a:t>
            </a:r>
          </a:p>
        </p:txBody>
      </p:sp>
      <p:pic>
        <p:nvPicPr>
          <p:cNvPr id="7" name="Picture 6">
            <a:extLst>
              <a:ext uri="{FF2B5EF4-FFF2-40B4-BE49-F238E27FC236}">
                <a16:creationId xmlns:a16="http://schemas.microsoft.com/office/drawing/2014/main" id="{C3170A2B-4AD3-DB65-5F1A-A847748396E2}"/>
              </a:ext>
            </a:extLst>
          </p:cNvPr>
          <p:cNvPicPr>
            <a:picLocks noChangeAspect="1"/>
          </p:cNvPicPr>
          <p:nvPr/>
        </p:nvPicPr>
        <p:blipFill>
          <a:blip r:embed="rId3">
            <a:extLst>
              <a:ext uri="{28A0092B-C50C-407E-A947-70E740481C1C}">
                <a14:useLocalDpi xmlns:a14="http://schemas.microsoft.com/office/drawing/2010/main" val="0"/>
              </a:ext>
            </a:extLst>
          </a:blip>
          <a:srcRect l="15316" t="12334" r="15316" b="12059"/>
          <a:stretch>
            <a:fillRect/>
          </a:stretch>
        </p:blipFill>
        <p:spPr>
          <a:xfrm>
            <a:off x="0" y="0"/>
            <a:ext cx="4437067" cy="6858000"/>
          </a:xfrm>
          <a:prstGeom prst="rect">
            <a:avLst/>
          </a:prstGeom>
        </p:spPr>
      </p:pic>
    </p:spTree>
    <p:extLst>
      <p:ext uri="{BB962C8B-B14F-4D97-AF65-F5344CB8AC3E}">
        <p14:creationId xmlns:p14="http://schemas.microsoft.com/office/powerpoint/2010/main" val="39972762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animEffect transition="in" filter="fade">
                                      <p:cBhvr>
                                        <p:cTn id="7" dur="500"/>
                                        <p:tgtEl>
                                          <p:spTgt spid="9">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6" end="6"/>
                                            </p:txEl>
                                          </p:spTgt>
                                        </p:tgtEl>
                                        <p:attrNameLst>
                                          <p:attrName>style.visibility</p:attrName>
                                        </p:attrNameLst>
                                      </p:cBhvr>
                                      <p:to>
                                        <p:strVal val="visible"/>
                                      </p:to>
                                    </p:set>
                                    <p:animEffect transition="in" filter="fade">
                                      <p:cBhvr>
                                        <p:cTn id="1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565F4EBDF2214EB88CD667D7FFCA60" ma:contentTypeVersion="16" ma:contentTypeDescription="Create a new document." ma:contentTypeScope="" ma:versionID="2c0dbca01436e14871cacd52dbd7165d">
  <xsd:schema xmlns:xsd="http://www.w3.org/2001/XMLSchema" xmlns:xs="http://www.w3.org/2001/XMLSchema" xmlns:p="http://schemas.microsoft.com/office/2006/metadata/properties" xmlns:ns2="da2dfac2-b216-4dc1-978e-e7fc036e438b" xmlns:ns3="cb94c81a-359e-42e7-ac29-1e8abd43c7a1" targetNamespace="http://schemas.microsoft.com/office/2006/metadata/properties" ma:root="true" ma:fieldsID="7f9a1fce2a9c11e643d49b1daf0fd728" ns2:_="" ns3:_="">
    <xsd:import namespace="da2dfac2-b216-4dc1-978e-e7fc036e438b"/>
    <xsd:import namespace="cb94c81a-359e-42e7-ac29-1e8abd43c7a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DataChecked"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2dfac2-b216-4dc1-978e-e7fc036e43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007704f-416d-454c-bbc2-f265cb201e3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DataChecked" ma:index="20" nillable="true" ma:displayName="." ma:format="Dropdown" ma:internalName="DataChecked">
      <xsd:simpleType>
        <xsd:restriction base="dms:Text">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94c81a-359e-42e7-ac29-1e8abd43c7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1d7f7d7-40f4-4f03-b5c1-9e2157930511}" ma:internalName="TaxCatchAll" ma:showField="CatchAllData" ma:web="cb94c81a-359e-42e7-ac29-1e8abd43c7a1">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a2dfac2-b216-4dc1-978e-e7fc036e438b">
      <Terms xmlns="http://schemas.microsoft.com/office/infopath/2007/PartnerControls"/>
    </lcf76f155ced4ddcb4097134ff3c332f>
    <DataChecked xmlns="da2dfac2-b216-4dc1-978e-e7fc036e438b" xsi:nil="true"/>
    <TaxCatchAll xmlns="cb94c81a-359e-42e7-ac29-1e8abd43c7a1" xsi:nil="true"/>
  </documentManagement>
</p:properties>
</file>

<file path=customXml/itemProps1.xml><?xml version="1.0" encoding="utf-8"?>
<ds:datastoreItem xmlns:ds="http://schemas.openxmlformats.org/officeDocument/2006/customXml" ds:itemID="{305C55F0-C4A6-4AEC-B026-B80053AC1413}">
  <ds:schemaRefs>
    <ds:schemaRef ds:uri="http://schemas.microsoft.com/sharepoint/v3/contenttype/forms"/>
  </ds:schemaRefs>
</ds:datastoreItem>
</file>

<file path=customXml/itemProps2.xml><?xml version="1.0" encoding="utf-8"?>
<ds:datastoreItem xmlns:ds="http://schemas.openxmlformats.org/officeDocument/2006/customXml" ds:itemID="{DC4817C8-ED98-4DAE-8235-A7BA99D1F340}">
  <ds:schemaRefs>
    <ds:schemaRef ds:uri="cb94c81a-359e-42e7-ac29-1e8abd43c7a1"/>
    <ds:schemaRef ds:uri="da2dfac2-b216-4dc1-978e-e7fc036e43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8ADD7C3-C176-46B8-822A-24419EAA63BB}">
  <ds:schemaRefs>
    <ds:schemaRef ds:uri="cb94c81a-359e-42e7-ac29-1e8abd43c7a1"/>
    <ds:schemaRef ds:uri="da2dfac2-b216-4dc1-978e-e7fc036e438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12</TotalTime>
  <Words>525</Words>
  <Application>Microsoft Macintosh PowerPoint</Application>
  <PresentationFormat>Widescreen</PresentationFormat>
  <Paragraphs>90</Paragraphs>
  <Slides>11</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Poppins ExtraBold</vt:lpstr>
      <vt:lpstr>Poppins</vt:lpstr>
      <vt:lpstr>Arial</vt:lpstr>
      <vt:lpstr>Aptos Display</vt:lpstr>
      <vt:lpstr>office theme</vt:lpstr>
      <vt:lpstr>The great global eggspedition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Eggspedition reflections</vt:lpstr>
      <vt:lpstr>Brought to you by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Lauren Cribben</cp:lastModifiedBy>
  <cp:revision>12</cp:revision>
  <dcterms:created xsi:type="dcterms:W3CDTF">2025-12-03T09:28:16Z</dcterms:created>
  <dcterms:modified xsi:type="dcterms:W3CDTF">2026-04-28T13:28:51Z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0x01010039565F4EBDF2214EB88CD667D7FFCA60</vt:lpwstr>
  </property>
  <property fmtid="{D5CDD505-2E9C-101B-9397-08002B2CF9AE}" pid="3" name="MediaServiceImageTags">
    <vt:lpwstr/>
  </property>
</Properties>
</file>